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83" r:id="rId2"/>
    <p:sldId id="310" r:id="rId3"/>
    <p:sldId id="311"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8" r:id="rId20"/>
    <p:sldId id="330" r:id="rId21"/>
    <p:sldId id="331" r:id="rId22"/>
    <p:sldId id="332" r:id="rId23"/>
    <p:sldId id="334" r:id="rId24"/>
    <p:sldId id="329" r:id="rId25"/>
    <p:sldId id="333"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45F3E17D-ACDB-4A26-A1B3-9A022FAEE551}">
          <p14:sldIdLst>
            <p14:sldId id="283"/>
            <p14:sldId id="310"/>
            <p14:sldId id="311"/>
            <p14:sldId id="312"/>
            <p14:sldId id="313"/>
            <p14:sldId id="314"/>
            <p14:sldId id="315"/>
            <p14:sldId id="316"/>
            <p14:sldId id="317"/>
            <p14:sldId id="318"/>
            <p14:sldId id="319"/>
            <p14:sldId id="320"/>
            <p14:sldId id="321"/>
            <p14:sldId id="322"/>
            <p14:sldId id="323"/>
            <p14:sldId id="324"/>
            <p14:sldId id="325"/>
            <p14:sldId id="326"/>
            <p14:sldId id="328"/>
            <p14:sldId id="330"/>
            <p14:sldId id="331"/>
            <p14:sldId id="332"/>
            <p14:sldId id="334"/>
            <p14:sldId id="329"/>
            <p14:sldId id="33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4" autoAdjust="0"/>
    <p:restoredTop sz="94671" autoAdjust="0"/>
  </p:normalViewPr>
  <p:slideViewPr>
    <p:cSldViewPr>
      <p:cViewPr varScale="1">
        <p:scale>
          <a:sx n="61" d="100"/>
          <a:sy n="61" d="100"/>
        </p:scale>
        <p:origin x="-1736"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6"/>
    </p:cViewPr>
  </p:sorterViewPr>
  <p:notesViewPr>
    <p:cSldViewPr>
      <p:cViewPr varScale="1">
        <p:scale>
          <a:sx n="53" d="100"/>
          <a:sy n="53" d="100"/>
        </p:scale>
        <p:origin x="-28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088F7D-8504-48F5-9AFB-18A7E98B06B5}"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fr-FR"/>
        </a:p>
      </dgm:t>
    </dgm:pt>
    <dgm:pt modelId="{A178D810-37B8-4B9F-BE8A-74E290D55390}">
      <dgm:prSet phldrT="[Texte]" custT="1"/>
      <dgm:spPr/>
      <dgm:t>
        <a:bodyPr/>
        <a:lstStyle/>
        <a:p>
          <a:pPr algn="l"/>
          <a:r>
            <a:rPr lang="fr-FR" sz="2400" b="1" dirty="0" smtClean="0">
              <a:solidFill>
                <a:schemeClr val="tx1">
                  <a:lumMod val="95000"/>
                  <a:lumOff val="5000"/>
                </a:schemeClr>
              </a:solidFill>
            </a:rPr>
            <a:t>1- RAPPEL DES NOTIONS </a:t>
          </a:r>
          <a:endParaRPr lang="fr-FR" sz="2400" b="1" dirty="0">
            <a:solidFill>
              <a:schemeClr val="tx1">
                <a:lumMod val="95000"/>
                <a:lumOff val="5000"/>
              </a:schemeClr>
            </a:solidFill>
          </a:endParaRPr>
        </a:p>
      </dgm:t>
    </dgm:pt>
    <dgm:pt modelId="{97B4A705-EA14-4253-9E7C-25FC6731F650}" type="parTrans" cxnId="{69D6A202-B7F6-4D10-9D7D-98E3218FC732}">
      <dgm:prSet/>
      <dgm:spPr/>
      <dgm:t>
        <a:bodyPr/>
        <a:lstStyle/>
        <a:p>
          <a:endParaRPr lang="fr-FR">
            <a:solidFill>
              <a:schemeClr val="tx1">
                <a:lumMod val="95000"/>
                <a:lumOff val="5000"/>
              </a:schemeClr>
            </a:solidFill>
          </a:endParaRPr>
        </a:p>
      </dgm:t>
    </dgm:pt>
    <dgm:pt modelId="{419B8720-D0D2-4A0D-8551-5F218911BFED}" type="sibTrans" cxnId="{69D6A202-B7F6-4D10-9D7D-98E3218FC732}">
      <dgm:prSet/>
      <dgm:spPr/>
      <dgm:t>
        <a:bodyPr/>
        <a:lstStyle/>
        <a:p>
          <a:endParaRPr lang="fr-FR">
            <a:solidFill>
              <a:schemeClr val="tx1">
                <a:lumMod val="95000"/>
                <a:lumOff val="5000"/>
              </a:schemeClr>
            </a:solidFill>
          </a:endParaRPr>
        </a:p>
      </dgm:t>
    </dgm:pt>
    <dgm:pt modelId="{4C46A384-DE3F-4ED7-9A83-CD0D70963FAE}">
      <dgm:prSet custT="1"/>
      <dgm:spPr/>
      <dgm:t>
        <a:bodyPr/>
        <a:lstStyle/>
        <a:p>
          <a:pPr algn="l"/>
          <a:r>
            <a:rPr lang="fr-FR" sz="2400" b="1" dirty="0" smtClean="0">
              <a:solidFill>
                <a:schemeClr val="tx1">
                  <a:lumMod val="95000"/>
                  <a:lumOff val="5000"/>
                </a:schemeClr>
              </a:solidFill>
            </a:rPr>
            <a:t>2-PRÉREQUIS</a:t>
          </a:r>
          <a:endParaRPr lang="fr-FR" sz="2400" b="1" dirty="0">
            <a:solidFill>
              <a:schemeClr val="tx1">
                <a:lumMod val="95000"/>
                <a:lumOff val="5000"/>
              </a:schemeClr>
            </a:solidFill>
          </a:endParaRPr>
        </a:p>
      </dgm:t>
    </dgm:pt>
    <dgm:pt modelId="{993F9C62-D9B8-4F4F-A4BA-D61F71126993}" type="parTrans" cxnId="{719E5CFB-DEC9-423D-84BE-48C59BD9C678}">
      <dgm:prSet/>
      <dgm:spPr/>
      <dgm:t>
        <a:bodyPr/>
        <a:lstStyle/>
        <a:p>
          <a:endParaRPr lang="fr-FR">
            <a:solidFill>
              <a:schemeClr val="tx1">
                <a:lumMod val="95000"/>
                <a:lumOff val="5000"/>
              </a:schemeClr>
            </a:solidFill>
          </a:endParaRPr>
        </a:p>
      </dgm:t>
    </dgm:pt>
    <dgm:pt modelId="{C670BA54-69BB-43A2-AAB0-73686450F631}" type="sibTrans" cxnId="{719E5CFB-DEC9-423D-84BE-48C59BD9C678}">
      <dgm:prSet/>
      <dgm:spPr/>
      <dgm:t>
        <a:bodyPr/>
        <a:lstStyle/>
        <a:p>
          <a:endParaRPr lang="fr-FR">
            <a:solidFill>
              <a:schemeClr val="tx1">
                <a:lumMod val="95000"/>
                <a:lumOff val="5000"/>
              </a:schemeClr>
            </a:solidFill>
          </a:endParaRPr>
        </a:p>
      </dgm:t>
    </dgm:pt>
    <dgm:pt modelId="{6FA52131-90F3-4932-ADD0-4A2DAD5FD746}">
      <dgm:prSet custT="1"/>
      <dgm:spPr/>
      <dgm:t>
        <a:bodyPr/>
        <a:lstStyle/>
        <a:p>
          <a:pPr algn="l"/>
          <a:r>
            <a:rPr lang="fr-FR" sz="2400" b="1" dirty="0" smtClean="0">
              <a:solidFill>
                <a:schemeClr val="tx1">
                  <a:lumMod val="95000"/>
                  <a:lumOff val="5000"/>
                </a:schemeClr>
              </a:solidFill>
            </a:rPr>
            <a:t>3- SÉCURITÉ DES DONNÉES ET CONFIDENTIALITÉ.</a:t>
          </a:r>
          <a:endParaRPr lang="fr-FR" sz="2400" b="1" dirty="0">
            <a:solidFill>
              <a:schemeClr val="tx1">
                <a:lumMod val="95000"/>
                <a:lumOff val="5000"/>
              </a:schemeClr>
            </a:solidFill>
          </a:endParaRPr>
        </a:p>
      </dgm:t>
    </dgm:pt>
    <dgm:pt modelId="{83902117-D904-464D-9893-EA2C71B3FB6B}" type="parTrans" cxnId="{51826631-4A4E-4790-8AB3-895C833CBD20}">
      <dgm:prSet/>
      <dgm:spPr/>
      <dgm:t>
        <a:bodyPr/>
        <a:lstStyle/>
        <a:p>
          <a:endParaRPr lang="fr-FR">
            <a:solidFill>
              <a:schemeClr val="tx1">
                <a:lumMod val="95000"/>
                <a:lumOff val="5000"/>
              </a:schemeClr>
            </a:solidFill>
          </a:endParaRPr>
        </a:p>
      </dgm:t>
    </dgm:pt>
    <dgm:pt modelId="{F8EEF1AA-07AA-425F-8CC2-18A9ADD515A8}" type="sibTrans" cxnId="{51826631-4A4E-4790-8AB3-895C833CBD20}">
      <dgm:prSet/>
      <dgm:spPr/>
      <dgm:t>
        <a:bodyPr/>
        <a:lstStyle/>
        <a:p>
          <a:endParaRPr lang="fr-FR">
            <a:solidFill>
              <a:schemeClr val="tx1">
                <a:lumMod val="95000"/>
                <a:lumOff val="5000"/>
              </a:schemeClr>
            </a:solidFill>
          </a:endParaRPr>
        </a:p>
      </dgm:t>
    </dgm:pt>
    <dgm:pt modelId="{D85255D2-4193-411D-9235-7C608D103F67}">
      <dgm:prSet custT="1"/>
      <dgm:spPr/>
      <dgm:t>
        <a:bodyPr/>
        <a:lstStyle/>
        <a:p>
          <a:pPr algn="l"/>
          <a:r>
            <a:rPr lang="fr-FR" sz="2400" b="1" dirty="0" smtClean="0">
              <a:solidFill>
                <a:schemeClr val="tx1">
                  <a:lumMod val="95000"/>
                  <a:lumOff val="5000"/>
                </a:schemeClr>
              </a:solidFill>
            </a:rPr>
            <a:t>4- FONCTIONNALITÉS D’UN SYSTÈME D’INFORMATION PORTUAIRE</a:t>
          </a:r>
          <a:endParaRPr lang="fr-FR" sz="2400" b="1" dirty="0">
            <a:solidFill>
              <a:schemeClr val="tx1">
                <a:lumMod val="95000"/>
                <a:lumOff val="5000"/>
              </a:schemeClr>
            </a:solidFill>
          </a:endParaRPr>
        </a:p>
      </dgm:t>
    </dgm:pt>
    <dgm:pt modelId="{D3E8E515-1BAB-4BB1-8F6F-D9977E66DCB7}" type="parTrans" cxnId="{C35EAF83-508B-4CF6-AD0A-97C8DA23A1A4}">
      <dgm:prSet/>
      <dgm:spPr/>
      <dgm:t>
        <a:bodyPr/>
        <a:lstStyle/>
        <a:p>
          <a:endParaRPr lang="fr-FR">
            <a:solidFill>
              <a:schemeClr val="tx1">
                <a:lumMod val="95000"/>
                <a:lumOff val="5000"/>
              </a:schemeClr>
            </a:solidFill>
          </a:endParaRPr>
        </a:p>
      </dgm:t>
    </dgm:pt>
    <dgm:pt modelId="{E88B590D-2523-4C00-A085-72ABDB4A247F}" type="sibTrans" cxnId="{C35EAF83-508B-4CF6-AD0A-97C8DA23A1A4}">
      <dgm:prSet/>
      <dgm:spPr/>
      <dgm:t>
        <a:bodyPr/>
        <a:lstStyle/>
        <a:p>
          <a:endParaRPr lang="fr-FR">
            <a:solidFill>
              <a:schemeClr val="tx1">
                <a:lumMod val="95000"/>
                <a:lumOff val="5000"/>
              </a:schemeClr>
            </a:solidFill>
          </a:endParaRPr>
        </a:p>
      </dgm:t>
    </dgm:pt>
    <dgm:pt modelId="{B2C9A4FD-B4C6-4F21-BA17-D8BED3C69650}">
      <dgm:prSet custT="1"/>
      <dgm:spPr/>
      <dgm:t>
        <a:bodyPr/>
        <a:lstStyle/>
        <a:p>
          <a:pPr algn="l"/>
          <a:r>
            <a:rPr lang="fr-FR" sz="2400" b="1" dirty="0" smtClean="0">
              <a:solidFill>
                <a:schemeClr val="tx1">
                  <a:lumMod val="95000"/>
                  <a:lumOff val="5000"/>
                </a:schemeClr>
              </a:solidFill>
            </a:rPr>
            <a:t>5- PRÉSENTATION DU SYSTÈME D’INFORMATION PORTUAIRE DU PORT EN EAU DE KRIBI</a:t>
          </a:r>
        </a:p>
      </dgm:t>
    </dgm:pt>
    <dgm:pt modelId="{573EC111-363E-4616-B949-F5174110B84F}" type="parTrans" cxnId="{B55AFB61-B8AF-4938-BF8C-73B4022E27EA}">
      <dgm:prSet/>
      <dgm:spPr/>
      <dgm:t>
        <a:bodyPr/>
        <a:lstStyle/>
        <a:p>
          <a:endParaRPr lang="fr-FR">
            <a:solidFill>
              <a:schemeClr val="tx1">
                <a:lumMod val="95000"/>
                <a:lumOff val="5000"/>
              </a:schemeClr>
            </a:solidFill>
          </a:endParaRPr>
        </a:p>
      </dgm:t>
    </dgm:pt>
    <dgm:pt modelId="{B574F731-DA17-4C3E-A10B-FFABBF31F37D}" type="sibTrans" cxnId="{B55AFB61-B8AF-4938-BF8C-73B4022E27EA}">
      <dgm:prSet/>
      <dgm:spPr/>
      <dgm:t>
        <a:bodyPr/>
        <a:lstStyle/>
        <a:p>
          <a:endParaRPr lang="fr-FR">
            <a:solidFill>
              <a:schemeClr val="tx1">
                <a:lumMod val="95000"/>
                <a:lumOff val="5000"/>
              </a:schemeClr>
            </a:solidFill>
          </a:endParaRPr>
        </a:p>
      </dgm:t>
    </dgm:pt>
    <dgm:pt modelId="{3BF66777-F318-4427-8EF6-40D72225B4FB}" type="pres">
      <dgm:prSet presAssocID="{3E088F7D-8504-48F5-9AFB-18A7E98B06B5}" presName="Name0" presStyleCnt="0">
        <dgm:presLayoutVars>
          <dgm:chMax val="7"/>
          <dgm:chPref val="7"/>
          <dgm:dir/>
        </dgm:presLayoutVars>
      </dgm:prSet>
      <dgm:spPr/>
      <dgm:t>
        <a:bodyPr/>
        <a:lstStyle/>
        <a:p>
          <a:endParaRPr lang="fr-FR"/>
        </a:p>
      </dgm:t>
    </dgm:pt>
    <dgm:pt modelId="{805DE2D9-8FEC-42F7-938B-E61EC2328D16}" type="pres">
      <dgm:prSet presAssocID="{3E088F7D-8504-48F5-9AFB-18A7E98B06B5}" presName="Name1" presStyleCnt="0"/>
      <dgm:spPr/>
    </dgm:pt>
    <dgm:pt modelId="{AADB3E25-EC1B-4139-9F55-DA3A1CF0BCE7}" type="pres">
      <dgm:prSet presAssocID="{3E088F7D-8504-48F5-9AFB-18A7E98B06B5}" presName="cycle" presStyleCnt="0"/>
      <dgm:spPr/>
    </dgm:pt>
    <dgm:pt modelId="{6D63C1E3-87FE-46FA-A3F8-04C168E88ECA}" type="pres">
      <dgm:prSet presAssocID="{3E088F7D-8504-48F5-9AFB-18A7E98B06B5}" presName="srcNode" presStyleLbl="node1" presStyleIdx="0" presStyleCnt="5"/>
      <dgm:spPr/>
    </dgm:pt>
    <dgm:pt modelId="{44AC0979-EE0A-4EA7-8AF5-461F7341CAD3}" type="pres">
      <dgm:prSet presAssocID="{3E088F7D-8504-48F5-9AFB-18A7E98B06B5}" presName="conn" presStyleLbl="parChTrans1D2" presStyleIdx="0" presStyleCnt="1"/>
      <dgm:spPr/>
      <dgm:t>
        <a:bodyPr/>
        <a:lstStyle/>
        <a:p>
          <a:endParaRPr lang="fr-FR"/>
        </a:p>
      </dgm:t>
    </dgm:pt>
    <dgm:pt modelId="{7D5A0D66-3862-49E7-8D00-68FFEBDBA939}" type="pres">
      <dgm:prSet presAssocID="{3E088F7D-8504-48F5-9AFB-18A7E98B06B5}" presName="extraNode" presStyleLbl="node1" presStyleIdx="0" presStyleCnt="5"/>
      <dgm:spPr/>
    </dgm:pt>
    <dgm:pt modelId="{B557195E-1C3E-4DB5-A41C-200375E0DBA0}" type="pres">
      <dgm:prSet presAssocID="{3E088F7D-8504-48F5-9AFB-18A7E98B06B5}" presName="dstNode" presStyleLbl="node1" presStyleIdx="0" presStyleCnt="5"/>
      <dgm:spPr/>
    </dgm:pt>
    <dgm:pt modelId="{32565451-92C0-4D55-BA24-2C80357DFA5F}" type="pres">
      <dgm:prSet presAssocID="{A178D810-37B8-4B9F-BE8A-74E290D55390}" presName="text_1" presStyleLbl="node1" presStyleIdx="0" presStyleCnt="5">
        <dgm:presLayoutVars>
          <dgm:bulletEnabled val="1"/>
        </dgm:presLayoutVars>
      </dgm:prSet>
      <dgm:spPr/>
      <dgm:t>
        <a:bodyPr/>
        <a:lstStyle/>
        <a:p>
          <a:endParaRPr lang="fr-FR"/>
        </a:p>
      </dgm:t>
    </dgm:pt>
    <dgm:pt modelId="{3387E51E-5D58-4288-900E-DFCC0374C46D}" type="pres">
      <dgm:prSet presAssocID="{A178D810-37B8-4B9F-BE8A-74E290D55390}" presName="accent_1" presStyleCnt="0"/>
      <dgm:spPr/>
    </dgm:pt>
    <dgm:pt modelId="{A9E6965B-15F2-446C-8B9A-D3B10802B46A}" type="pres">
      <dgm:prSet presAssocID="{A178D810-37B8-4B9F-BE8A-74E290D55390}" presName="accentRepeatNode" presStyleLbl="solidFgAcc1" presStyleIdx="0" presStyleCnt="5"/>
      <dgm:spPr/>
    </dgm:pt>
    <dgm:pt modelId="{439E3EA1-5A7F-4480-BF60-8496BEA222E1}" type="pres">
      <dgm:prSet presAssocID="{4C46A384-DE3F-4ED7-9A83-CD0D70963FAE}" presName="text_2" presStyleLbl="node1" presStyleIdx="1" presStyleCnt="5">
        <dgm:presLayoutVars>
          <dgm:bulletEnabled val="1"/>
        </dgm:presLayoutVars>
      </dgm:prSet>
      <dgm:spPr/>
      <dgm:t>
        <a:bodyPr/>
        <a:lstStyle/>
        <a:p>
          <a:endParaRPr lang="fr-FR"/>
        </a:p>
      </dgm:t>
    </dgm:pt>
    <dgm:pt modelId="{BA8A9550-80A2-45D8-8008-C60E08070CB8}" type="pres">
      <dgm:prSet presAssocID="{4C46A384-DE3F-4ED7-9A83-CD0D70963FAE}" presName="accent_2" presStyleCnt="0"/>
      <dgm:spPr/>
    </dgm:pt>
    <dgm:pt modelId="{401F0C42-39D1-49D4-99C7-A6B954EF2A09}" type="pres">
      <dgm:prSet presAssocID="{4C46A384-DE3F-4ED7-9A83-CD0D70963FAE}" presName="accentRepeatNode" presStyleLbl="solidFgAcc1" presStyleIdx="1" presStyleCnt="5"/>
      <dgm:spPr/>
    </dgm:pt>
    <dgm:pt modelId="{3E117595-C983-4E8F-BAD2-FA834CBD3866}" type="pres">
      <dgm:prSet presAssocID="{6FA52131-90F3-4932-ADD0-4A2DAD5FD746}" presName="text_3" presStyleLbl="node1" presStyleIdx="2" presStyleCnt="5">
        <dgm:presLayoutVars>
          <dgm:bulletEnabled val="1"/>
        </dgm:presLayoutVars>
      </dgm:prSet>
      <dgm:spPr/>
      <dgm:t>
        <a:bodyPr/>
        <a:lstStyle/>
        <a:p>
          <a:endParaRPr lang="fr-FR"/>
        </a:p>
      </dgm:t>
    </dgm:pt>
    <dgm:pt modelId="{7AC038C2-E477-4CC1-BF1C-5613AB27EAA7}" type="pres">
      <dgm:prSet presAssocID="{6FA52131-90F3-4932-ADD0-4A2DAD5FD746}" presName="accent_3" presStyleCnt="0"/>
      <dgm:spPr/>
    </dgm:pt>
    <dgm:pt modelId="{986243BF-65E8-49B4-9C6A-33269984D925}" type="pres">
      <dgm:prSet presAssocID="{6FA52131-90F3-4932-ADD0-4A2DAD5FD746}" presName="accentRepeatNode" presStyleLbl="solidFgAcc1" presStyleIdx="2" presStyleCnt="5"/>
      <dgm:spPr/>
    </dgm:pt>
    <dgm:pt modelId="{F833ECA6-285F-4E5C-8753-AD5DCE1D0260}" type="pres">
      <dgm:prSet presAssocID="{D85255D2-4193-411D-9235-7C608D103F67}" presName="text_4" presStyleLbl="node1" presStyleIdx="3" presStyleCnt="5">
        <dgm:presLayoutVars>
          <dgm:bulletEnabled val="1"/>
        </dgm:presLayoutVars>
      </dgm:prSet>
      <dgm:spPr/>
      <dgm:t>
        <a:bodyPr/>
        <a:lstStyle/>
        <a:p>
          <a:endParaRPr lang="fr-FR"/>
        </a:p>
      </dgm:t>
    </dgm:pt>
    <dgm:pt modelId="{797673BB-283F-4943-9C64-D6FD65F42C6B}" type="pres">
      <dgm:prSet presAssocID="{D85255D2-4193-411D-9235-7C608D103F67}" presName="accent_4" presStyleCnt="0"/>
      <dgm:spPr/>
    </dgm:pt>
    <dgm:pt modelId="{4B7E97A7-9F2F-4B61-B963-DFC350E6C753}" type="pres">
      <dgm:prSet presAssocID="{D85255D2-4193-411D-9235-7C608D103F67}" presName="accentRepeatNode" presStyleLbl="solidFgAcc1" presStyleIdx="3" presStyleCnt="5"/>
      <dgm:spPr/>
    </dgm:pt>
    <dgm:pt modelId="{4BE963D4-96BA-4C40-B748-126A67096779}" type="pres">
      <dgm:prSet presAssocID="{B2C9A4FD-B4C6-4F21-BA17-D8BED3C69650}" presName="text_5" presStyleLbl="node1" presStyleIdx="4" presStyleCnt="5">
        <dgm:presLayoutVars>
          <dgm:bulletEnabled val="1"/>
        </dgm:presLayoutVars>
      </dgm:prSet>
      <dgm:spPr/>
      <dgm:t>
        <a:bodyPr/>
        <a:lstStyle/>
        <a:p>
          <a:endParaRPr lang="fr-FR"/>
        </a:p>
      </dgm:t>
    </dgm:pt>
    <dgm:pt modelId="{D9A8D753-8488-4287-BEC6-51B84EFDEDB4}" type="pres">
      <dgm:prSet presAssocID="{B2C9A4FD-B4C6-4F21-BA17-D8BED3C69650}" presName="accent_5" presStyleCnt="0"/>
      <dgm:spPr/>
    </dgm:pt>
    <dgm:pt modelId="{89296484-C08F-4212-B09E-C1599E3D0793}" type="pres">
      <dgm:prSet presAssocID="{B2C9A4FD-B4C6-4F21-BA17-D8BED3C69650}" presName="accentRepeatNode" presStyleLbl="solidFgAcc1" presStyleIdx="4" presStyleCnt="5"/>
      <dgm:spPr/>
    </dgm:pt>
  </dgm:ptLst>
  <dgm:cxnLst>
    <dgm:cxn modelId="{FDE37EFB-F210-4E2A-AC0D-BDC37CCBA0AF}" type="presOf" srcId="{419B8720-D0D2-4A0D-8551-5F218911BFED}" destId="{44AC0979-EE0A-4EA7-8AF5-461F7341CAD3}" srcOrd="0" destOrd="0" presId="urn:microsoft.com/office/officeart/2008/layout/VerticalCurvedList"/>
    <dgm:cxn modelId="{719E5CFB-DEC9-423D-84BE-48C59BD9C678}" srcId="{3E088F7D-8504-48F5-9AFB-18A7E98B06B5}" destId="{4C46A384-DE3F-4ED7-9A83-CD0D70963FAE}" srcOrd="1" destOrd="0" parTransId="{993F9C62-D9B8-4F4F-A4BA-D61F71126993}" sibTransId="{C670BA54-69BB-43A2-AAB0-73686450F631}"/>
    <dgm:cxn modelId="{B55AFB61-B8AF-4938-BF8C-73B4022E27EA}" srcId="{3E088F7D-8504-48F5-9AFB-18A7E98B06B5}" destId="{B2C9A4FD-B4C6-4F21-BA17-D8BED3C69650}" srcOrd="4" destOrd="0" parTransId="{573EC111-363E-4616-B949-F5174110B84F}" sibTransId="{B574F731-DA17-4C3E-A10B-FFABBF31F37D}"/>
    <dgm:cxn modelId="{A0AA099D-6868-4A69-BC59-D90C0326C5F4}" type="presOf" srcId="{4C46A384-DE3F-4ED7-9A83-CD0D70963FAE}" destId="{439E3EA1-5A7F-4480-BF60-8496BEA222E1}" srcOrd="0" destOrd="0" presId="urn:microsoft.com/office/officeart/2008/layout/VerticalCurvedList"/>
    <dgm:cxn modelId="{C35EAF83-508B-4CF6-AD0A-97C8DA23A1A4}" srcId="{3E088F7D-8504-48F5-9AFB-18A7E98B06B5}" destId="{D85255D2-4193-411D-9235-7C608D103F67}" srcOrd="3" destOrd="0" parTransId="{D3E8E515-1BAB-4BB1-8F6F-D9977E66DCB7}" sibTransId="{E88B590D-2523-4C00-A085-72ABDB4A247F}"/>
    <dgm:cxn modelId="{51826631-4A4E-4790-8AB3-895C833CBD20}" srcId="{3E088F7D-8504-48F5-9AFB-18A7E98B06B5}" destId="{6FA52131-90F3-4932-ADD0-4A2DAD5FD746}" srcOrd="2" destOrd="0" parTransId="{83902117-D904-464D-9893-EA2C71B3FB6B}" sibTransId="{F8EEF1AA-07AA-425F-8CC2-18A9ADD515A8}"/>
    <dgm:cxn modelId="{7CC5F749-313F-4AD0-BFC8-4DF00C1A372D}" type="presOf" srcId="{A178D810-37B8-4B9F-BE8A-74E290D55390}" destId="{32565451-92C0-4D55-BA24-2C80357DFA5F}" srcOrd="0" destOrd="0" presId="urn:microsoft.com/office/officeart/2008/layout/VerticalCurvedList"/>
    <dgm:cxn modelId="{CF63FC6C-DE28-4EFF-BD7C-1E8A3A3D0A2D}" type="presOf" srcId="{3E088F7D-8504-48F5-9AFB-18A7E98B06B5}" destId="{3BF66777-F318-4427-8EF6-40D72225B4FB}" srcOrd="0" destOrd="0" presId="urn:microsoft.com/office/officeart/2008/layout/VerticalCurvedList"/>
    <dgm:cxn modelId="{D852937C-4C70-4434-BFDD-41A89C329A5D}" type="presOf" srcId="{B2C9A4FD-B4C6-4F21-BA17-D8BED3C69650}" destId="{4BE963D4-96BA-4C40-B748-126A67096779}" srcOrd="0" destOrd="0" presId="urn:microsoft.com/office/officeart/2008/layout/VerticalCurvedList"/>
    <dgm:cxn modelId="{F8BEEFE2-8A40-44E2-AA4C-696CF875869B}" type="presOf" srcId="{6FA52131-90F3-4932-ADD0-4A2DAD5FD746}" destId="{3E117595-C983-4E8F-BAD2-FA834CBD3866}" srcOrd="0" destOrd="0" presId="urn:microsoft.com/office/officeart/2008/layout/VerticalCurvedList"/>
    <dgm:cxn modelId="{69D6A202-B7F6-4D10-9D7D-98E3218FC732}" srcId="{3E088F7D-8504-48F5-9AFB-18A7E98B06B5}" destId="{A178D810-37B8-4B9F-BE8A-74E290D55390}" srcOrd="0" destOrd="0" parTransId="{97B4A705-EA14-4253-9E7C-25FC6731F650}" sibTransId="{419B8720-D0D2-4A0D-8551-5F218911BFED}"/>
    <dgm:cxn modelId="{E0157B8F-6189-447F-B3E7-2C2C94655A77}" type="presOf" srcId="{D85255D2-4193-411D-9235-7C608D103F67}" destId="{F833ECA6-285F-4E5C-8753-AD5DCE1D0260}" srcOrd="0" destOrd="0" presId="urn:microsoft.com/office/officeart/2008/layout/VerticalCurvedList"/>
    <dgm:cxn modelId="{8A61FEF6-03F6-49A0-9A43-6BB4C8AA0CD4}" type="presParOf" srcId="{3BF66777-F318-4427-8EF6-40D72225B4FB}" destId="{805DE2D9-8FEC-42F7-938B-E61EC2328D16}" srcOrd="0" destOrd="0" presId="urn:microsoft.com/office/officeart/2008/layout/VerticalCurvedList"/>
    <dgm:cxn modelId="{2827E151-2F47-4C58-BC82-445B6372B133}" type="presParOf" srcId="{805DE2D9-8FEC-42F7-938B-E61EC2328D16}" destId="{AADB3E25-EC1B-4139-9F55-DA3A1CF0BCE7}" srcOrd="0" destOrd="0" presId="urn:microsoft.com/office/officeart/2008/layout/VerticalCurvedList"/>
    <dgm:cxn modelId="{8D6C5989-D98D-4E84-9FC6-F4A002A9AF27}" type="presParOf" srcId="{AADB3E25-EC1B-4139-9F55-DA3A1CF0BCE7}" destId="{6D63C1E3-87FE-46FA-A3F8-04C168E88ECA}" srcOrd="0" destOrd="0" presId="urn:microsoft.com/office/officeart/2008/layout/VerticalCurvedList"/>
    <dgm:cxn modelId="{679E964A-7340-441E-8877-14F0A93FAFC3}" type="presParOf" srcId="{AADB3E25-EC1B-4139-9F55-DA3A1CF0BCE7}" destId="{44AC0979-EE0A-4EA7-8AF5-461F7341CAD3}" srcOrd="1" destOrd="0" presId="urn:microsoft.com/office/officeart/2008/layout/VerticalCurvedList"/>
    <dgm:cxn modelId="{29AF3A06-EC9D-4D45-BBD2-9A4F414E3B73}" type="presParOf" srcId="{AADB3E25-EC1B-4139-9F55-DA3A1CF0BCE7}" destId="{7D5A0D66-3862-49E7-8D00-68FFEBDBA939}" srcOrd="2" destOrd="0" presId="urn:microsoft.com/office/officeart/2008/layout/VerticalCurvedList"/>
    <dgm:cxn modelId="{D49E0297-7B4F-4901-9658-9C2FD726A6CE}" type="presParOf" srcId="{AADB3E25-EC1B-4139-9F55-DA3A1CF0BCE7}" destId="{B557195E-1C3E-4DB5-A41C-200375E0DBA0}" srcOrd="3" destOrd="0" presId="urn:microsoft.com/office/officeart/2008/layout/VerticalCurvedList"/>
    <dgm:cxn modelId="{42311372-72FE-41AB-9694-0B299F30C21A}" type="presParOf" srcId="{805DE2D9-8FEC-42F7-938B-E61EC2328D16}" destId="{32565451-92C0-4D55-BA24-2C80357DFA5F}" srcOrd="1" destOrd="0" presId="urn:microsoft.com/office/officeart/2008/layout/VerticalCurvedList"/>
    <dgm:cxn modelId="{50D8672A-1DB3-418B-9DF4-55ABF5532100}" type="presParOf" srcId="{805DE2D9-8FEC-42F7-938B-E61EC2328D16}" destId="{3387E51E-5D58-4288-900E-DFCC0374C46D}" srcOrd="2" destOrd="0" presId="urn:microsoft.com/office/officeart/2008/layout/VerticalCurvedList"/>
    <dgm:cxn modelId="{7E0AC40C-8FA5-4364-A360-822439752518}" type="presParOf" srcId="{3387E51E-5D58-4288-900E-DFCC0374C46D}" destId="{A9E6965B-15F2-446C-8B9A-D3B10802B46A}" srcOrd="0" destOrd="0" presId="urn:microsoft.com/office/officeart/2008/layout/VerticalCurvedList"/>
    <dgm:cxn modelId="{1ADCC92B-A690-4BB6-B70E-21C8164EC619}" type="presParOf" srcId="{805DE2D9-8FEC-42F7-938B-E61EC2328D16}" destId="{439E3EA1-5A7F-4480-BF60-8496BEA222E1}" srcOrd="3" destOrd="0" presId="urn:microsoft.com/office/officeart/2008/layout/VerticalCurvedList"/>
    <dgm:cxn modelId="{7DA1F3EC-7385-4C4F-A0A1-1BBD6BC10A57}" type="presParOf" srcId="{805DE2D9-8FEC-42F7-938B-E61EC2328D16}" destId="{BA8A9550-80A2-45D8-8008-C60E08070CB8}" srcOrd="4" destOrd="0" presId="urn:microsoft.com/office/officeart/2008/layout/VerticalCurvedList"/>
    <dgm:cxn modelId="{D476699D-BE30-4EBD-8243-836817B9FFEC}" type="presParOf" srcId="{BA8A9550-80A2-45D8-8008-C60E08070CB8}" destId="{401F0C42-39D1-49D4-99C7-A6B954EF2A09}" srcOrd="0" destOrd="0" presId="urn:microsoft.com/office/officeart/2008/layout/VerticalCurvedList"/>
    <dgm:cxn modelId="{6BBBA6F2-B4D3-4F7B-A4B2-E5F0E5254BC7}" type="presParOf" srcId="{805DE2D9-8FEC-42F7-938B-E61EC2328D16}" destId="{3E117595-C983-4E8F-BAD2-FA834CBD3866}" srcOrd="5" destOrd="0" presId="urn:microsoft.com/office/officeart/2008/layout/VerticalCurvedList"/>
    <dgm:cxn modelId="{EBB209DD-39EB-40E1-8987-A5C2B31A823C}" type="presParOf" srcId="{805DE2D9-8FEC-42F7-938B-E61EC2328D16}" destId="{7AC038C2-E477-4CC1-BF1C-5613AB27EAA7}" srcOrd="6" destOrd="0" presId="urn:microsoft.com/office/officeart/2008/layout/VerticalCurvedList"/>
    <dgm:cxn modelId="{CA5D8DE6-5194-40A7-BD1B-F976C1E75655}" type="presParOf" srcId="{7AC038C2-E477-4CC1-BF1C-5613AB27EAA7}" destId="{986243BF-65E8-49B4-9C6A-33269984D925}" srcOrd="0" destOrd="0" presId="urn:microsoft.com/office/officeart/2008/layout/VerticalCurvedList"/>
    <dgm:cxn modelId="{4C7B11E3-D061-46AD-A1EB-AA2DC1ECAA8D}" type="presParOf" srcId="{805DE2D9-8FEC-42F7-938B-E61EC2328D16}" destId="{F833ECA6-285F-4E5C-8753-AD5DCE1D0260}" srcOrd="7" destOrd="0" presId="urn:microsoft.com/office/officeart/2008/layout/VerticalCurvedList"/>
    <dgm:cxn modelId="{6D8A08A0-446B-48FF-93AC-84543C2D0347}" type="presParOf" srcId="{805DE2D9-8FEC-42F7-938B-E61EC2328D16}" destId="{797673BB-283F-4943-9C64-D6FD65F42C6B}" srcOrd="8" destOrd="0" presId="urn:microsoft.com/office/officeart/2008/layout/VerticalCurvedList"/>
    <dgm:cxn modelId="{92620658-17F7-4F8F-9C12-76FCA1B3955B}" type="presParOf" srcId="{797673BB-283F-4943-9C64-D6FD65F42C6B}" destId="{4B7E97A7-9F2F-4B61-B963-DFC350E6C753}" srcOrd="0" destOrd="0" presId="urn:microsoft.com/office/officeart/2008/layout/VerticalCurvedList"/>
    <dgm:cxn modelId="{9AE34EB4-C5F1-4F01-9619-1039B0B41A94}" type="presParOf" srcId="{805DE2D9-8FEC-42F7-938B-E61EC2328D16}" destId="{4BE963D4-96BA-4C40-B748-126A67096779}" srcOrd="9" destOrd="0" presId="urn:microsoft.com/office/officeart/2008/layout/VerticalCurvedList"/>
    <dgm:cxn modelId="{74600E4C-D3AA-4F73-8990-0DAF661E3B8F}" type="presParOf" srcId="{805DE2D9-8FEC-42F7-938B-E61EC2328D16}" destId="{D9A8D753-8488-4287-BEC6-51B84EFDEDB4}" srcOrd="10" destOrd="0" presId="urn:microsoft.com/office/officeart/2008/layout/VerticalCurvedList"/>
    <dgm:cxn modelId="{CE0A78B5-96EB-4EB9-988A-C1E6AED73C22}" type="presParOf" srcId="{D9A8D753-8488-4287-BEC6-51B84EFDEDB4}" destId="{89296484-C08F-4212-B09E-C1599E3D079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4FB272-E7FD-4A0F-8A69-393D178473F1}"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fr-FR"/>
        </a:p>
      </dgm:t>
    </dgm:pt>
    <dgm:pt modelId="{7717BB13-C669-41AE-9579-FA6ED7EC6D34}">
      <dgm:prSet phldrT="[Texte]" custT="1"/>
      <dgm:spPr/>
      <dgm:t>
        <a:bodyPr/>
        <a:lstStyle/>
        <a:p>
          <a:r>
            <a:rPr lang="fr-FR" sz="1200" b="1" dirty="0" smtClean="0"/>
            <a:t>WCO Data </a:t>
          </a:r>
          <a:r>
            <a:rPr lang="fr-FR" sz="1200" b="1" dirty="0" err="1" smtClean="0"/>
            <a:t>Dodel</a:t>
          </a:r>
          <a:endParaRPr lang="fr-FR" sz="1200" b="1" dirty="0"/>
        </a:p>
      </dgm:t>
    </dgm:pt>
    <dgm:pt modelId="{A17EBF70-E227-4AA2-B8F1-A04FBBE6B3B8}" type="parTrans" cxnId="{0655C04D-E928-4760-AAB2-ED88ADB14D76}">
      <dgm:prSet/>
      <dgm:spPr/>
      <dgm:t>
        <a:bodyPr/>
        <a:lstStyle/>
        <a:p>
          <a:endParaRPr lang="fr-FR" sz="2800" b="1"/>
        </a:p>
      </dgm:t>
    </dgm:pt>
    <dgm:pt modelId="{40CEAC8D-1CD5-4AF6-BE3F-034514A6EF2E}" type="sibTrans" cxnId="{0655C04D-E928-4760-AAB2-ED88ADB14D76}">
      <dgm:prSet/>
      <dgm:spPr/>
      <dgm:t>
        <a:bodyPr/>
        <a:lstStyle/>
        <a:p>
          <a:endParaRPr lang="fr-FR" sz="2800" b="1"/>
        </a:p>
      </dgm:t>
    </dgm:pt>
    <dgm:pt modelId="{70BF4624-75DD-4540-8141-B0AF260E451D}">
      <dgm:prSet phldrT="[Texte]" custT="1"/>
      <dgm:spPr/>
      <dgm:t>
        <a:bodyPr/>
        <a:lstStyle/>
        <a:p>
          <a:r>
            <a:rPr lang="fr-FR" sz="1100" b="1" dirty="0" smtClean="0"/>
            <a:t>WTO Agreement Trade Facilitation</a:t>
          </a:r>
          <a:endParaRPr lang="fr-FR" sz="1100" b="1" dirty="0"/>
        </a:p>
      </dgm:t>
    </dgm:pt>
    <dgm:pt modelId="{9C3B9166-156D-48C5-8FF8-2D5FB206E91B}" type="parTrans" cxnId="{C6C58D05-1CC0-4E80-BD0D-4F0A3EC5D46D}">
      <dgm:prSet/>
      <dgm:spPr/>
      <dgm:t>
        <a:bodyPr/>
        <a:lstStyle/>
        <a:p>
          <a:endParaRPr lang="fr-FR" sz="2800" b="1"/>
        </a:p>
      </dgm:t>
    </dgm:pt>
    <dgm:pt modelId="{6265B1F7-5627-46CD-9FFC-72D064071421}" type="sibTrans" cxnId="{C6C58D05-1CC0-4E80-BD0D-4F0A3EC5D46D}">
      <dgm:prSet/>
      <dgm:spPr/>
      <dgm:t>
        <a:bodyPr/>
        <a:lstStyle/>
        <a:p>
          <a:endParaRPr lang="fr-FR" sz="2800" b="1"/>
        </a:p>
      </dgm:t>
    </dgm:pt>
    <dgm:pt modelId="{ED2E23C6-E85A-4953-93E0-6A3E01D0824C}">
      <dgm:prSet phldrT="[Texte]" custT="1"/>
      <dgm:spPr/>
      <dgm:t>
        <a:bodyPr/>
        <a:lstStyle/>
        <a:p>
          <a:r>
            <a:rPr lang="fr-FR" sz="1200" b="1" dirty="0" smtClean="0"/>
            <a:t>United Nations Recommandations</a:t>
          </a:r>
          <a:endParaRPr lang="fr-FR" sz="1200" b="1" dirty="0"/>
        </a:p>
      </dgm:t>
    </dgm:pt>
    <dgm:pt modelId="{FDBD7777-8A2B-423D-A880-0E88F130DA61}" type="parTrans" cxnId="{BBBAE6DB-71A0-4CFD-9B81-6634219EA5DB}">
      <dgm:prSet/>
      <dgm:spPr/>
      <dgm:t>
        <a:bodyPr/>
        <a:lstStyle/>
        <a:p>
          <a:endParaRPr lang="fr-FR" sz="2800" b="1"/>
        </a:p>
      </dgm:t>
    </dgm:pt>
    <dgm:pt modelId="{E3626740-5E96-4686-AD60-44D10BC8F3FD}" type="sibTrans" cxnId="{BBBAE6DB-71A0-4CFD-9B81-6634219EA5DB}">
      <dgm:prSet/>
      <dgm:spPr/>
      <dgm:t>
        <a:bodyPr/>
        <a:lstStyle/>
        <a:p>
          <a:endParaRPr lang="fr-FR" sz="2800" b="1"/>
        </a:p>
      </dgm:t>
    </dgm:pt>
    <dgm:pt modelId="{007128F6-1DFB-4294-8BE2-DDDC9A321A63}">
      <dgm:prSet phldrT="[Texte]" custT="1"/>
      <dgm:spPr/>
      <dgm:t>
        <a:bodyPr/>
        <a:lstStyle/>
        <a:p>
          <a:r>
            <a:rPr lang="fr-FR" sz="1200" b="1" dirty="0" smtClean="0"/>
            <a:t>ISO</a:t>
          </a:r>
          <a:endParaRPr lang="fr-FR" sz="1200" b="1" dirty="0"/>
        </a:p>
      </dgm:t>
    </dgm:pt>
    <dgm:pt modelId="{33EA74CB-F887-4F13-B1B0-8C933E12519B}" type="parTrans" cxnId="{5EF40A9E-B10F-433C-827E-FFFD76A542E4}">
      <dgm:prSet/>
      <dgm:spPr/>
      <dgm:t>
        <a:bodyPr/>
        <a:lstStyle/>
        <a:p>
          <a:endParaRPr lang="fr-FR" sz="2800" b="1"/>
        </a:p>
      </dgm:t>
    </dgm:pt>
    <dgm:pt modelId="{3399CAB9-DBC3-4E21-9909-F870F800FAF2}" type="sibTrans" cxnId="{5EF40A9E-B10F-433C-827E-FFFD76A542E4}">
      <dgm:prSet/>
      <dgm:spPr/>
      <dgm:t>
        <a:bodyPr/>
        <a:lstStyle/>
        <a:p>
          <a:endParaRPr lang="fr-FR" sz="2800" b="1"/>
        </a:p>
      </dgm:t>
    </dgm:pt>
    <dgm:pt modelId="{6809565D-7E8F-48DF-BDC2-1E705DD57F61}">
      <dgm:prSet phldrT="[Texte]" custT="1"/>
      <dgm:spPr/>
      <dgm:t>
        <a:bodyPr/>
        <a:lstStyle/>
        <a:p>
          <a:r>
            <a:rPr lang="fr-FR" sz="1200" b="1" dirty="0" smtClean="0"/>
            <a:t>ANSI</a:t>
          </a:r>
          <a:endParaRPr lang="fr-FR" sz="1200" b="1" dirty="0"/>
        </a:p>
      </dgm:t>
    </dgm:pt>
    <dgm:pt modelId="{A72D5C1B-F0A5-4A35-8099-88A1F0221B6E}" type="parTrans" cxnId="{FAD7850E-C8B6-4EED-90A2-C412AFDDFA16}">
      <dgm:prSet/>
      <dgm:spPr/>
      <dgm:t>
        <a:bodyPr/>
        <a:lstStyle/>
        <a:p>
          <a:endParaRPr lang="fr-FR" sz="2800" b="1"/>
        </a:p>
      </dgm:t>
    </dgm:pt>
    <dgm:pt modelId="{DCEF2718-EF1E-4785-8EF5-B78BFA75CC76}" type="sibTrans" cxnId="{FAD7850E-C8B6-4EED-90A2-C412AFDDFA16}">
      <dgm:prSet/>
      <dgm:spPr/>
      <dgm:t>
        <a:bodyPr/>
        <a:lstStyle/>
        <a:p>
          <a:endParaRPr lang="fr-FR" sz="2800" b="1"/>
        </a:p>
      </dgm:t>
    </dgm:pt>
    <dgm:pt modelId="{7A730C0C-7E01-4C09-B3AA-506B96C66BC3}">
      <dgm:prSet phldrT="[Texte]" custT="1"/>
      <dgm:spPr/>
      <dgm:t>
        <a:bodyPr/>
        <a:lstStyle/>
        <a:p>
          <a:r>
            <a:rPr lang="fr-FR" sz="1200" b="1" dirty="0" smtClean="0"/>
            <a:t>ANOR</a:t>
          </a:r>
          <a:endParaRPr lang="fr-FR" sz="1200" b="1" dirty="0"/>
        </a:p>
      </dgm:t>
    </dgm:pt>
    <dgm:pt modelId="{0FC19F11-A052-4896-B165-D806CD7F99C9}" type="parTrans" cxnId="{68321823-39CD-4256-A787-78E31AB32528}">
      <dgm:prSet/>
      <dgm:spPr/>
      <dgm:t>
        <a:bodyPr/>
        <a:lstStyle/>
        <a:p>
          <a:endParaRPr lang="fr-FR" sz="2800" b="1"/>
        </a:p>
      </dgm:t>
    </dgm:pt>
    <dgm:pt modelId="{D0F88564-D0B1-4DEF-8B5E-3D2271D92082}" type="sibTrans" cxnId="{68321823-39CD-4256-A787-78E31AB32528}">
      <dgm:prSet/>
      <dgm:spPr/>
      <dgm:t>
        <a:bodyPr/>
        <a:lstStyle/>
        <a:p>
          <a:endParaRPr lang="fr-FR" sz="2800" b="1"/>
        </a:p>
      </dgm:t>
    </dgm:pt>
    <dgm:pt modelId="{55B99111-73ED-4045-A04E-FC51138DA58C}">
      <dgm:prSet phldrT="[Texte]" custT="1"/>
      <dgm:spPr/>
      <dgm:t>
        <a:bodyPr/>
        <a:lstStyle/>
        <a:p>
          <a:r>
            <a:rPr lang="fr-FR" sz="1200" b="1" dirty="0" smtClean="0"/>
            <a:t>Etc.</a:t>
          </a:r>
          <a:endParaRPr lang="fr-FR" sz="1200" b="1" dirty="0"/>
        </a:p>
      </dgm:t>
    </dgm:pt>
    <dgm:pt modelId="{25ACE746-111F-4FC9-B3FD-B5FA828CF22A}" type="parTrans" cxnId="{220289D9-AC58-48AB-85C4-EC2A75F482D6}">
      <dgm:prSet/>
      <dgm:spPr/>
      <dgm:t>
        <a:bodyPr/>
        <a:lstStyle/>
        <a:p>
          <a:endParaRPr lang="fr-FR" sz="2800" b="1"/>
        </a:p>
      </dgm:t>
    </dgm:pt>
    <dgm:pt modelId="{0158E4EB-0A50-43BD-A22D-96AFFB110192}" type="sibTrans" cxnId="{220289D9-AC58-48AB-85C4-EC2A75F482D6}">
      <dgm:prSet/>
      <dgm:spPr/>
      <dgm:t>
        <a:bodyPr/>
        <a:lstStyle/>
        <a:p>
          <a:endParaRPr lang="fr-FR" sz="2800" b="1"/>
        </a:p>
      </dgm:t>
    </dgm:pt>
    <dgm:pt modelId="{7DD43005-BBE1-4EEF-B948-0848C426AA93}">
      <dgm:prSet phldrT="[Texte]" custT="1"/>
      <dgm:spPr/>
      <dgm:t>
        <a:bodyPr/>
        <a:lstStyle/>
        <a:p>
          <a:r>
            <a:rPr lang="fr-FR" sz="1200" b="1" dirty="0" smtClean="0"/>
            <a:t>XML, ebXML</a:t>
          </a:r>
          <a:endParaRPr lang="fr-FR" sz="1200" b="1" dirty="0"/>
        </a:p>
      </dgm:t>
    </dgm:pt>
    <dgm:pt modelId="{706DC0AA-679C-462F-92BD-97CA63831BC3}" type="parTrans" cxnId="{170D1AFF-3FBB-457E-AF23-59EB631F7EE1}">
      <dgm:prSet/>
      <dgm:spPr/>
      <dgm:t>
        <a:bodyPr/>
        <a:lstStyle/>
        <a:p>
          <a:endParaRPr lang="fr-FR" sz="2800" b="1"/>
        </a:p>
      </dgm:t>
    </dgm:pt>
    <dgm:pt modelId="{93B5A2F9-74D5-49A9-8CD1-B845CD8EA36C}" type="sibTrans" cxnId="{170D1AFF-3FBB-457E-AF23-59EB631F7EE1}">
      <dgm:prSet/>
      <dgm:spPr/>
      <dgm:t>
        <a:bodyPr/>
        <a:lstStyle/>
        <a:p>
          <a:endParaRPr lang="fr-FR" sz="2800" b="1"/>
        </a:p>
      </dgm:t>
    </dgm:pt>
    <dgm:pt modelId="{A67279E3-21CE-4306-B03F-7ADE8E461C9A}">
      <dgm:prSet phldrT="[Texte]" custT="1"/>
      <dgm:spPr/>
      <dgm:t>
        <a:bodyPr/>
        <a:lstStyle/>
        <a:p>
          <a:r>
            <a:rPr lang="fr-FR" sz="1200" b="1" dirty="0" smtClean="0"/>
            <a:t>EDIFACT</a:t>
          </a:r>
          <a:endParaRPr lang="fr-FR" sz="1200" b="1" dirty="0"/>
        </a:p>
      </dgm:t>
    </dgm:pt>
    <dgm:pt modelId="{06B51DFD-C594-401A-8302-19E1C5E4CECE}" type="parTrans" cxnId="{2631F766-F6E7-4759-98FB-E7F1340E5C21}">
      <dgm:prSet/>
      <dgm:spPr/>
      <dgm:t>
        <a:bodyPr/>
        <a:lstStyle/>
        <a:p>
          <a:endParaRPr lang="fr-FR" sz="2800" b="1"/>
        </a:p>
      </dgm:t>
    </dgm:pt>
    <dgm:pt modelId="{CD06CA02-0DD5-4578-908B-D5C1BF2F4BA2}" type="sibTrans" cxnId="{2631F766-F6E7-4759-98FB-E7F1340E5C21}">
      <dgm:prSet/>
      <dgm:spPr/>
      <dgm:t>
        <a:bodyPr/>
        <a:lstStyle/>
        <a:p>
          <a:endParaRPr lang="fr-FR" sz="2800" b="1"/>
        </a:p>
      </dgm:t>
    </dgm:pt>
    <dgm:pt modelId="{49872FF0-F802-4A7A-9511-0FF23F8ED16E}">
      <dgm:prSet phldrT="[Texte]" custT="1"/>
      <dgm:spPr/>
      <dgm:t>
        <a:bodyPr/>
        <a:lstStyle/>
        <a:p>
          <a:r>
            <a:rPr lang="fr-FR" sz="1200" b="1" dirty="0" smtClean="0"/>
            <a:t>UNTDED</a:t>
          </a:r>
          <a:endParaRPr lang="fr-FR" sz="1200" b="1" dirty="0"/>
        </a:p>
      </dgm:t>
    </dgm:pt>
    <dgm:pt modelId="{F71FE2DE-2EA2-419C-8B91-E7B5A2BF025B}" type="parTrans" cxnId="{B2A11C1E-176B-4F8E-BD2D-FFAA2CA57571}">
      <dgm:prSet/>
      <dgm:spPr/>
      <dgm:t>
        <a:bodyPr/>
        <a:lstStyle/>
        <a:p>
          <a:endParaRPr lang="fr-FR" sz="2800" b="1"/>
        </a:p>
      </dgm:t>
    </dgm:pt>
    <dgm:pt modelId="{8BE7EEEF-5898-45C7-A12A-F68BA8F6BA84}" type="sibTrans" cxnId="{B2A11C1E-176B-4F8E-BD2D-FFAA2CA57571}">
      <dgm:prSet/>
      <dgm:spPr/>
      <dgm:t>
        <a:bodyPr/>
        <a:lstStyle/>
        <a:p>
          <a:endParaRPr lang="fr-FR" sz="2800" b="1"/>
        </a:p>
      </dgm:t>
    </dgm:pt>
    <dgm:pt modelId="{712D00E1-7BFB-4FC3-9C2F-0C8546835F01}">
      <dgm:prSet phldrT="[Texte]" custT="1"/>
      <dgm:spPr/>
      <dgm:t>
        <a:bodyPr/>
        <a:lstStyle/>
        <a:p>
          <a:r>
            <a:rPr lang="fr-FR" sz="1200" b="1" dirty="0" smtClean="0"/>
            <a:t>WCO Data Mode</a:t>
          </a:r>
          <a:endParaRPr lang="fr-FR" sz="1200" b="1" dirty="0"/>
        </a:p>
      </dgm:t>
    </dgm:pt>
    <dgm:pt modelId="{9434C55E-568A-42CB-9E93-3EA44F27D73E}" type="parTrans" cxnId="{4427ED07-1BAC-426C-A0FC-5AA6F645B712}">
      <dgm:prSet/>
      <dgm:spPr/>
      <dgm:t>
        <a:bodyPr/>
        <a:lstStyle/>
        <a:p>
          <a:endParaRPr lang="fr-FR" sz="2800" b="1"/>
        </a:p>
      </dgm:t>
    </dgm:pt>
    <dgm:pt modelId="{A0742CBB-2DCB-47EB-80F8-33276159AAA1}" type="sibTrans" cxnId="{4427ED07-1BAC-426C-A0FC-5AA6F645B712}">
      <dgm:prSet/>
      <dgm:spPr/>
      <dgm:t>
        <a:bodyPr/>
        <a:lstStyle/>
        <a:p>
          <a:endParaRPr lang="fr-FR" sz="2800" b="1"/>
        </a:p>
      </dgm:t>
    </dgm:pt>
    <dgm:pt modelId="{A5D7B863-D042-414F-A7F6-C12B013C91E5}">
      <dgm:prSet phldrT="[Texte]" custT="1"/>
      <dgm:spPr/>
      <dgm:t>
        <a:bodyPr/>
        <a:lstStyle/>
        <a:p>
          <a:r>
            <a:rPr lang="fr-FR" sz="1200" b="1" dirty="0" smtClean="0"/>
            <a:t>IMO recommandations</a:t>
          </a:r>
          <a:endParaRPr lang="fr-FR" sz="1200" b="1" dirty="0"/>
        </a:p>
      </dgm:t>
    </dgm:pt>
    <dgm:pt modelId="{B6233752-5AD1-4878-829B-3018E6D4356A}" type="parTrans" cxnId="{4BA10DA4-791E-4244-B55A-DE738098982E}">
      <dgm:prSet/>
      <dgm:spPr/>
      <dgm:t>
        <a:bodyPr/>
        <a:lstStyle/>
        <a:p>
          <a:endParaRPr lang="fr-FR" sz="2800" b="1"/>
        </a:p>
      </dgm:t>
    </dgm:pt>
    <dgm:pt modelId="{4828FCAF-C769-4567-8C12-263CC61FD104}" type="sibTrans" cxnId="{4BA10DA4-791E-4244-B55A-DE738098982E}">
      <dgm:prSet/>
      <dgm:spPr/>
      <dgm:t>
        <a:bodyPr/>
        <a:lstStyle/>
        <a:p>
          <a:endParaRPr lang="fr-FR" sz="2800" b="1"/>
        </a:p>
      </dgm:t>
    </dgm:pt>
    <dgm:pt modelId="{7DEDE76B-92A2-4CE5-B1ED-EA7550690B6A}" type="pres">
      <dgm:prSet presAssocID="{1F4FB272-E7FD-4A0F-8A69-393D178473F1}" presName="diagram" presStyleCnt="0">
        <dgm:presLayoutVars>
          <dgm:dir/>
          <dgm:resizeHandles val="exact"/>
        </dgm:presLayoutVars>
      </dgm:prSet>
      <dgm:spPr/>
      <dgm:t>
        <a:bodyPr/>
        <a:lstStyle/>
        <a:p>
          <a:endParaRPr lang="fr-FR"/>
        </a:p>
      </dgm:t>
    </dgm:pt>
    <dgm:pt modelId="{4C4EA23C-3DD1-4E59-BE2D-56BD654BF7FD}" type="pres">
      <dgm:prSet presAssocID="{7717BB13-C669-41AE-9579-FA6ED7EC6D34}" presName="node" presStyleLbl="node1" presStyleIdx="0" presStyleCnt="12">
        <dgm:presLayoutVars>
          <dgm:bulletEnabled val="1"/>
        </dgm:presLayoutVars>
      </dgm:prSet>
      <dgm:spPr/>
      <dgm:t>
        <a:bodyPr/>
        <a:lstStyle/>
        <a:p>
          <a:endParaRPr lang="fr-FR"/>
        </a:p>
      </dgm:t>
    </dgm:pt>
    <dgm:pt modelId="{3A188FFB-4CEE-4EEF-A7AB-81ECFBE2D9D4}" type="pres">
      <dgm:prSet presAssocID="{40CEAC8D-1CD5-4AF6-BE3F-034514A6EF2E}" presName="sibTrans" presStyleCnt="0"/>
      <dgm:spPr/>
    </dgm:pt>
    <dgm:pt modelId="{419EC2D1-29CF-44A4-BD90-20D75EE48284}" type="pres">
      <dgm:prSet presAssocID="{70BF4624-75DD-4540-8141-B0AF260E451D}" presName="node" presStyleLbl="node1" presStyleIdx="1" presStyleCnt="12">
        <dgm:presLayoutVars>
          <dgm:bulletEnabled val="1"/>
        </dgm:presLayoutVars>
      </dgm:prSet>
      <dgm:spPr/>
      <dgm:t>
        <a:bodyPr/>
        <a:lstStyle/>
        <a:p>
          <a:endParaRPr lang="fr-FR"/>
        </a:p>
      </dgm:t>
    </dgm:pt>
    <dgm:pt modelId="{8394E41E-25A0-4B10-9300-9178F20C942A}" type="pres">
      <dgm:prSet presAssocID="{6265B1F7-5627-46CD-9FFC-72D064071421}" presName="sibTrans" presStyleCnt="0"/>
      <dgm:spPr/>
    </dgm:pt>
    <dgm:pt modelId="{E41894A6-32CA-4D45-B307-91E83CD941A8}" type="pres">
      <dgm:prSet presAssocID="{ED2E23C6-E85A-4953-93E0-6A3E01D0824C}" presName="node" presStyleLbl="node1" presStyleIdx="2" presStyleCnt="12">
        <dgm:presLayoutVars>
          <dgm:bulletEnabled val="1"/>
        </dgm:presLayoutVars>
      </dgm:prSet>
      <dgm:spPr/>
      <dgm:t>
        <a:bodyPr/>
        <a:lstStyle/>
        <a:p>
          <a:endParaRPr lang="fr-FR"/>
        </a:p>
      </dgm:t>
    </dgm:pt>
    <dgm:pt modelId="{04B68B80-BB0C-4FFD-ABA8-DEA900F74419}" type="pres">
      <dgm:prSet presAssocID="{E3626740-5E96-4686-AD60-44D10BC8F3FD}" presName="sibTrans" presStyleCnt="0"/>
      <dgm:spPr/>
    </dgm:pt>
    <dgm:pt modelId="{8F29D375-A704-430B-AF57-150F6B189F5C}" type="pres">
      <dgm:prSet presAssocID="{A5D7B863-D042-414F-A7F6-C12B013C91E5}" presName="node" presStyleLbl="node1" presStyleIdx="3" presStyleCnt="12">
        <dgm:presLayoutVars>
          <dgm:bulletEnabled val="1"/>
        </dgm:presLayoutVars>
      </dgm:prSet>
      <dgm:spPr/>
      <dgm:t>
        <a:bodyPr/>
        <a:lstStyle/>
        <a:p>
          <a:endParaRPr lang="fr-FR"/>
        </a:p>
      </dgm:t>
    </dgm:pt>
    <dgm:pt modelId="{1755CD26-F09C-43CF-A65C-5B7C2B1025CC}" type="pres">
      <dgm:prSet presAssocID="{4828FCAF-C769-4567-8C12-263CC61FD104}" presName="sibTrans" presStyleCnt="0"/>
      <dgm:spPr/>
    </dgm:pt>
    <dgm:pt modelId="{AE7D27F7-AAD9-4A06-9E1F-1959B9F44106}" type="pres">
      <dgm:prSet presAssocID="{007128F6-1DFB-4294-8BE2-DDDC9A321A63}" presName="node" presStyleLbl="node1" presStyleIdx="4" presStyleCnt="12">
        <dgm:presLayoutVars>
          <dgm:bulletEnabled val="1"/>
        </dgm:presLayoutVars>
      </dgm:prSet>
      <dgm:spPr/>
      <dgm:t>
        <a:bodyPr/>
        <a:lstStyle/>
        <a:p>
          <a:endParaRPr lang="fr-FR"/>
        </a:p>
      </dgm:t>
    </dgm:pt>
    <dgm:pt modelId="{89AF1B9E-2B21-4AB1-B5D6-86618CDDADBF}" type="pres">
      <dgm:prSet presAssocID="{3399CAB9-DBC3-4E21-9909-F870F800FAF2}" presName="sibTrans" presStyleCnt="0"/>
      <dgm:spPr/>
    </dgm:pt>
    <dgm:pt modelId="{2BE366BB-DC07-428F-B73D-B42AA51404AB}" type="pres">
      <dgm:prSet presAssocID="{6809565D-7E8F-48DF-BDC2-1E705DD57F61}" presName="node" presStyleLbl="node1" presStyleIdx="5" presStyleCnt="12">
        <dgm:presLayoutVars>
          <dgm:bulletEnabled val="1"/>
        </dgm:presLayoutVars>
      </dgm:prSet>
      <dgm:spPr/>
      <dgm:t>
        <a:bodyPr/>
        <a:lstStyle/>
        <a:p>
          <a:endParaRPr lang="fr-FR"/>
        </a:p>
      </dgm:t>
    </dgm:pt>
    <dgm:pt modelId="{7C94EB13-8532-4967-ABFE-8503B839A98E}" type="pres">
      <dgm:prSet presAssocID="{DCEF2718-EF1E-4785-8EF5-B78BFA75CC76}" presName="sibTrans" presStyleCnt="0"/>
      <dgm:spPr/>
    </dgm:pt>
    <dgm:pt modelId="{52ED88CC-2917-4F6F-987C-A294CA721E90}" type="pres">
      <dgm:prSet presAssocID="{7A730C0C-7E01-4C09-B3AA-506B96C66BC3}" presName="node" presStyleLbl="node1" presStyleIdx="6" presStyleCnt="12">
        <dgm:presLayoutVars>
          <dgm:bulletEnabled val="1"/>
        </dgm:presLayoutVars>
      </dgm:prSet>
      <dgm:spPr/>
      <dgm:t>
        <a:bodyPr/>
        <a:lstStyle/>
        <a:p>
          <a:endParaRPr lang="fr-FR"/>
        </a:p>
      </dgm:t>
    </dgm:pt>
    <dgm:pt modelId="{04BF5222-7552-4CD6-A1AB-B74586CEA629}" type="pres">
      <dgm:prSet presAssocID="{D0F88564-D0B1-4DEF-8B5E-3D2271D92082}" presName="sibTrans" presStyleCnt="0"/>
      <dgm:spPr/>
    </dgm:pt>
    <dgm:pt modelId="{DB374F51-C305-4CC0-AD91-2BFE6183D4FB}" type="pres">
      <dgm:prSet presAssocID="{7DD43005-BBE1-4EEF-B948-0848C426AA93}" presName="node" presStyleLbl="node1" presStyleIdx="7" presStyleCnt="12">
        <dgm:presLayoutVars>
          <dgm:bulletEnabled val="1"/>
        </dgm:presLayoutVars>
      </dgm:prSet>
      <dgm:spPr/>
      <dgm:t>
        <a:bodyPr/>
        <a:lstStyle/>
        <a:p>
          <a:endParaRPr lang="fr-FR"/>
        </a:p>
      </dgm:t>
    </dgm:pt>
    <dgm:pt modelId="{BB6C90FC-6DAB-4761-B248-6117664EE718}" type="pres">
      <dgm:prSet presAssocID="{93B5A2F9-74D5-49A9-8CD1-B845CD8EA36C}" presName="sibTrans" presStyleCnt="0"/>
      <dgm:spPr/>
    </dgm:pt>
    <dgm:pt modelId="{9EC083AA-D035-43DF-94FA-22F1E2E6A2E4}" type="pres">
      <dgm:prSet presAssocID="{A67279E3-21CE-4306-B03F-7ADE8E461C9A}" presName="node" presStyleLbl="node1" presStyleIdx="8" presStyleCnt="12">
        <dgm:presLayoutVars>
          <dgm:bulletEnabled val="1"/>
        </dgm:presLayoutVars>
      </dgm:prSet>
      <dgm:spPr/>
      <dgm:t>
        <a:bodyPr/>
        <a:lstStyle/>
        <a:p>
          <a:endParaRPr lang="fr-FR"/>
        </a:p>
      </dgm:t>
    </dgm:pt>
    <dgm:pt modelId="{C83980DB-ED05-49AA-AE1A-CCFF295DD170}" type="pres">
      <dgm:prSet presAssocID="{CD06CA02-0DD5-4578-908B-D5C1BF2F4BA2}" presName="sibTrans" presStyleCnt="0"/>
      <dgm:spPr/>
    </dgm:pt>
    <dgm:pt modelId="{8221A2C5-8615-4877-9715-35F4FFEDCE2F}" type="pres">
      <dgm:prSet presAssocID="{49872FF0-F802-4A7A-9511-0FF23F8ED16E}" presName="node" presStyleLbl="node1" presStyleIdx="9" presStyleCnt="12">
        <dgm:presLayoutVars>
          <dgm:bulletEnabled val="1"/>
        </dgm:presLayoutVars>
      </dgm:prSet>
      <dgm:spPr/>
      <dgm:t>
        <a:bodyPr/>
        <a:lstStyle/>
        <a:p>
          <a:endParaRPr lang="fr-FR"/>
        </a:p>
      </dgm:t>
    </dgm:pt>
    <dgm:pt modelId="{6A0E42A0-F7A4-41A7-B7AF-9320C6EF4C92}" type="pres">
      <dgm:prSet presAssocID="{8BE7EEEF-5898-45C7-A12A-F68BA8F6BA84}" presName="sibTrans" presStyleCnt="0"/>
      <dgm:spPr/>
    </dgm:pt>
    <dgm:pt modelId="{364D1232-DDE2-4297-802B-5C1251B13D2C}" type="pres">
      <dgm:prSet presAssocID="{712D00E1-7BFB-4FC3-9C2F-0C8546835F01}" presName="node" presStyleLbl="node1" presStyleIdx="10" presStyleCnt="12">
        <dgm:presLayoutVars>
          <dgm:bulletEnabled val="1"/>
        </dgm:presLayoutVars>
      </dgm:prSet>
      <dgm:spPr/>
      <dgm:t>
        <a:bodyPr/>
        <a:lstStyle/>
        <a:p>
          <a:endParaRPr lang="fr-FR"/>
        </a:p>
      </dgm:t>
    </dgm:pt>
    <dgm:pt modelId="{C4345D14-8D54-45B1-BB87-6063D56649A4}" type="pres">
      <dgm:prSet presAssocID="{A0742CBB-2DCB-47EB-80F8-33276159AAA1}" presName="sibTrans" presStyleCnt="0"/>
      <dgm:spPr/>
    </dgm:pt>
    <dgm:pt modelId="{FF5A4F8C-AE87-493B-9E32-5921F73F63E3}" type="pres">
      <dgm:prSet presAssocID="{55B99111-73ED-4045-A04E-FC51138DA58C}" presName="node" presStyleLbl="node1" presStyleIdx="11" presStyleCnt="12">
        <dgm:presLayoutVars>
          <dgm:bulletEnabled val="1"/>
        </dgm:presLayoutVars>
      </dgm:prSet>
      <dgm:spPr/>
      <dgm:t>
        <a:bodyPr/>
        <a:lstStyle/>
        <a:p>
          <a:endParaRPr lang="fr-FR"/>
        </a:p>
      </dgm:t>
    </dgm:pt>
  </dgm:ptLst>
  <dgm:cxnLst>
    <dgm:cxn modelId="{BBBAE6DB-71A0-4CFD-9B81-6634219EA5DB}" srcId="{1F4FB272-E7FD-4A0F-8A69-393D178473F1}" destId="{ED2E23C6-E85A-4953-93E0-6A3E01D0824C}" srcOrd="2" destOrd="0" parTransId="{FDBD7777-8A2B-423D-A880-0E88F130DA61}" sibTransId="{E3626740-5E96-4686-AD60-44D10BC8F3FD}"/>
    <dgm:cxn modelId="{10F7AE99-D114-4F83-93C6-5712D77C1E7E}" type="presOf" srcId="{A67279E3-21CE-4306-B03F-7ADE8E461C9A}" destId="{9EC083AA-D035-43DF-94FA-22F1E2E6A2E4}" srcOrd="0" destOrd="0" presId="urn:microsoft.com/office/officeart/2005/8/layout/default"/>
    <dgm:cxn modelId="{FAD7850E-C8B6-4EED-90A2-C412AFDDFA16}" srcId="{1F4FB272-E7FD-4A0F-8A69-393D178473F1}" destId="{6809565D-7E8F-48DF-BDC2-1E705DD57F61}" srcOrd="5" destOrd="0" parTransId="{A72D5C1B-F0A5-4A35-8099-88A1F0221B6E}" sibTransId="{DCEF2718-EF1E-4785-8EF5-B78BFA75CC76}"/>
    <dgm:cxn modelId="{ED990662-762C-462D-A6E8-8119462FD4A3}" type="presOf" srcId="{007128F6-1DFB-4294-8BE2-DDDC9A321A63}" destId="{AE7D27F7-AAD9-4A06-9E1F-1959B9F44106}" srcOrd="0" destOrd="0" presId="urn:microsoft.com/office/officeart/2005/8/layout/default"/>
    <dgm:cxn modelId="{68321823-39CD-4256-A787-78E31AB32528}" srcId="{1F4FB272-E7FD-4A0F-8A69-393D178473F1}" destId="{7A730C0C-7E01-4C09-B3AA-506B96C66BC3}" srcOrd="6" destOrd="0" parTransId="{0FC19F11-A052-4896-B165-D806CD7F99C9}" sibTransId="{D0F88564-D0B1-4DEF-8B5E-3D2271D92082}"/>
    <dgm:cxn modelId="{858A165D-38AC-4C85-86FE-40EABC78FF49}" type="presOf" srcId="{7717BB13-C669-41AE-9579-FA6ED7EC6D34}" destId="{4C4EA23C-3DD1-4E59-BE2D-56BD654BF7FD}" srcOrd="0" destOrd="0" presId="urn:microsoft.com/office/officeart/2005/8/layout/default"/>
    <dgm:cxn modelId="{B1D6A21B-0DF4-4728-8560-E47237AEBF44}" type="presOf" srcId="{ED2E23C6-E85A-4953-93E0-6A3E01D0824C}" destId="{E41894A6-32CA-4D45-B307-91E83CD941A8}" srcOrd="0" destOrd="0" presId="urn:microsoft.com/office/officeart/2005/8/layout/default"/>
    <dgm:cxn modelId="{2631F766-F6E7-4759-98FB-E7F1340E5C21}" srcId="{1F4FB272-E7FD-4A0F-8A69-393D178473F1}" destId="{A67279E3-21CE-4306-B03F-7ADE8E461C9A}" srcOrd="8" destOrd="0" parTransId="{06B51DFD-C594-401A-8302-19E1C5E4CECE}" sibTransId="{CD06CA02-0DD5-4578-908B-D5C1BF2F4BA2}"/>
    <dgm:cxn modelId="{99BAB033-F925-4F05-B4A1-C28A92E6BF48}" type="presOf" srcId="{6809565D-7E8F-48DF-BDC2-1E705DD57F61}" destId="{2BE366BB-DC07-428F-B73D-B42AA51404AB}" srcOrd="0" destOrd="0" presId="urn:microsoft.com/office/officeart/2005/8/layout/default"/>
    <dgm:cxn modelId="{3BFB73C1-A954-4676-A52F-6B0FED5DB95E}" type="presOf" srcId="{712D00E1-7BFB-4FC3-9C2F-0C8546835F01}" destId="{364D1232-DDE2-4297-802B-5C1251B13D2C}" srcOrd="0" destOrd="0" presId="urn:microsoft.com/office/officeart/2005/8/layout/default"/>
    <dgm:cxn modelId="{AE4BFFB1-13B9-4B9E-97D4-890AA2EBD83F}" type="presOf" srcId="{7DD43005-BBE1-4EEF-B948-0848C426AA93}" destId="{DB374F51-C305-4CC0-AD91-2BFE6183D4FB}" srcOrd="0" destOrd="0" presId="urn:microsoft.com/office/officeart/2005/8/layout/default"/>
    <dgm:cxn modelId="{C11957CA-88EA-4C7B-AE4F-CBC1312D786E}" type="presOf" srcId="{A5D7B863-D042-414F-A7F6-C12B013C91E5}" destId="{8F29D375-A704-430B-AF57-150F6B189F5C}" srcOrd="0" destOrd="0" presId="urn:microsoft.com/office/officeart/2005/8/layout/default"/>
    <dgm:cxn modelId="{4BA10DA4-791E-4244-B55A-DE738098982E}" srcId="{1F4FB272-E7FD-4A0F-8A69-393D178473F1}" destId="{A5D7B863-D042-414F-A7F6-C12B013C91E5}" srcOrd="3" destOrd="0" parTransId="{B6233752-5AD1-4878-829B-3018E6D4356A}" sibTransId="{4828FCAF-C769-4567-8C12-263CC61FD104}"/>
    <dgm:cxn modelId="{5EF40A9E-B10F-433C-827E-FFFD76A542E4}" srcId="{1F4FB272-E7FD-4A0F-8A69-393D178473F1}" destId="{007128F6-1DFB-4294-8BE2-DDDC9A321A63}" srcOrd="4" destOrd="0" parTransId="{33EA74CB-F887-4F13-B1B0-8C933E12519B}" sibTransId="{3399CAB9-DBC3-4E21-9909-F870F800FAF2}"/>
    <dgm:cxn modelId="{F066A097-347E-45C0-B505-8F4C5B5E2B32}" type="presOf" srcId="{55B99111-73ED-4045-A04E-FC51138DA58C}" destId="{FF5A4F8C-AE87-493B-9E32-5921F73F63E3}" srcOrd="0" destOrd="0" presId="urn:microsoft.com/office/officeart/2005/8/layout/default"/>
    <dgm:cxn modelId="{0B088C17-39AD-4C48-9BA7-66DE3101DEC4}" type="presOf" srcId="{49872FF0-F802-4A7A-9511-0FF23F8ED16E}" destId="{8221A2C5-8615-4877-9715-35F4FFEDCE2F}" srcOrd="0" destOrd="0" presId="urn:microsoft.com/office/officeart/2005/8/layout/default"/>
    <dgm:cxn modelId="{635E7D40-AE88-4EEF-9BEE-23328F98665F}" type="presOf" srcId="{1F4FB272-E7FD-4A0F-8A69-393D178473F1}" destId="{7DEDE76B-92A2-4CE5-B1ED-EA7550690B6A}" srcOrd="0" destOrd="0" presId="urn:microsoft.com/office/officeart/2005/8/layout/default"/>
    <dgm:cxn modelId="{C6C58D05-1CC0-4E80-BD0D-4F0A3EC5D46D}" srcId="{1F4FB272-E7FD-4A0F-8A69-393D178473F1}" destId="{70BF4624-75DD-4540-8141-B0AF260E451D}" srcOrd="1" destOrd="0" parTransId="{9C3B9166-156D-48C5-8FF8-2D5FB206E91B}" sibTransId="{6265B1F7-5627-46CD-9FFC-72D064071421}"/>
    <dgm:cxn modelId="{B2A11C1E-176B-4F8E-BD2D-FFAA2CA57571}" srcId="{1F4FB272-E7FD-4A0F-8A69-393D178473F1}" destId="{49872FF0-F802-4A7A-9511-0FF23F8ED16E}" srcOrd="9" destOrd="0" parTransId="{F71FE2DE-2EA2-419C-8B91-E7B5A2BF025B}" sibTransId="{8BE7EEEF-5898-45C7-A12A-F68BA8F6BA84}"/>
    <dgm:cxn modelId="{47294BF9-C4B6-45E2-B0B7-655C723F6D42}" type="presOf" srcId="{7A730C0C-7E01-4C09-B3AA-506B96C66BC3}" destId="{52ED88CC-2917-4F6F-987C-A294CA721E90}" srcOrd="0" destOrd="0" presId="urn:microsoft.com/office/officeart/2005/8/layout/default"/>
    <dgm:cxn modelId="{170D1AFF-3FBB-457E-AF23-59EB631F7EE1}" srcId="{1F4FB272-E7FD-4A0F-8A69-393D178473F1}" destId="{7DD43005-BBE1-4EEF-B948-0848C426AA93}" srcOrd="7" destOrd="0" parTransId="{706DC0AA-679C-462F-92BD-97CA63831BC3}" sibTransId="{93B5A2F9-74D5-49A9-8CD1-B845CD8EA36C}"/>
    <dgm:cxn modelId="{4427ED07-1BAC-426C-A0FC-5AA6F645B712}" srcId="{1F4FB272-E7FD-4A0F-8A69-393D178473F1}" destId="{712D00E1-7BFB-4FC3-9C2F-0C8546835F01}" srcOrd="10" destOrd="0" parTransId="{9434C55E-568A-42CB-9E93-3EA44F27D73E}" sibTransId="{A0742CBB-2DCB-47EB-80F8-33276159AAA1}"/>
    <dgm:cxn modelId="{0655C04D-E928-4760-AAB2-ED88ADB14D76}" srcId="{1F4FB272-E7FD-4A0F-8A69-393D178473F1}" destId="{7717BB13-C669-41AE-9579-FA6ED7EC6D34}" srcOrd="0" destOrd="0" parTransId="{A17EBF70-E227-4AA2-B8F1-A04FBBE6B3B8}" sibTransId="{40CEAC8D-1CD5-4AF6-BE3F-034514A6EF2E}"/>
    <dgm:cxn modelId="{8C7FF9ED-2742-481C-956A-E31477676302}" type="presOf" srcId="{70BF4624-75DD-4540-8141-B0AF260E451D}" destId="{419EC2D1-29CF-44A4-BD90-20D75EE48284}" srcOrd="0" destOrd="0" presId="urn:microsoft.com/office/officeart/2005/8/layout/default"/>
    <dgm:cxn modelId="{220289D9-AC58-48AB-85C4-EC2A75F482D6}" srcId="{1F4FB272-E7FD-4A0F-8A69-393D178473F1}" destId="{55B99111-73ED-4045-A04E-FC51138DA58C}" srcOrd="11" destOrd="0" parTransId="{25ACE746-111F-4FC9-B3FD-B5FA828CF22A}" sibTransId="{0158E4EB-0A50-43BD-A22D-96AFFB110192}"/>
    <dgm:cxn modelId="{65043AA3-DAAF-4D38-AB56-B317674D141F}" type="presParOf" srcId="{7DEDE76B-92A2-4CE5-B1ED-EA7550690B6A}" destId="{4C4EA23C-3DD1-4E59-BE2D-56BD654BF7FD}" srcOrd="0" destOrd="0" presId="urn:microsoft.com/office/officeart/2005/8/layout/default"/>
    <dgm:cxn modelId="{8272FCD4-27F8-49B4-B635-C12BC9008A79}" type="presParOf" srcId="{7DEDE76B-92A2-4CE5-B1ED-EA7550690B6A}" destId="{3A188FFB-4CEE-4EEF-A7AB-81ECFBE2D9D4}" srcOrd="1" destOrd="0" presId="urn:microsoft.com/office/officeart/2005/8/layout/default"/>
    <dgm:cxn modelId="{5C9D7636-A8F5-4D6A-9F08-2F80D1836D5F}" type="presParOf" srcId="{7DEDE76B-92A2-4CE5-B1ED-EA7550690B6A}" destId="{419EC2D1-29CF-44A4-BD90-20D75EE48284}" srcOrd="2" destOrd="0" presId="urn:microsoft.com/office/officeart/2005/8/layout/default"/>
    <dgm:cxn modelId="{A76145B7-6236-4F29-998E-2A760E6D9C22}" type="presParOf" srcId="{7DEDE76B-92A2-4CE5-B1ED-EA7550690B6A}" destId="{8394E41E-25A0-4B10-9300-9178F20C942A}" srcOrd="3" destOrd="0" presId="urn:microsoft.com/office/officeart/2005/8/layout/default"/>
    <dgm:cxn modelId="{0CD6A91D-1B30-440B-8697-9C20B1EA97A5}" type="presParOf" srcId="{7DEDE76B-92A2-4CE5-B1ED-EA7550690B6A}" destId="{E41894A6-32CA-4D45-B307-91E83CD941A8}" srcOrd="4" destOrd="0" presId="urn:microsoft.com/office/officeart/2005/8/layout/default"/>
    <dgm:cxn modelId="{07FA9A27-4B52-45A7-B4A7-F215C1FED494}" type="presParOf" srcId="{7DEDE76B-92A2-4CE5-B1ED-EA7550690B6A}" destId="{04B68B80-BB0C-4FFD-ABA8-DEA900F74419}" srcOrd="5" destOrd="0" presId="urn:microsoft.com/office/officeart/2005/8/layout/default"/>
    <dgm:cxn modelId="{E17863F1-4551-4366-B7AF-951C032DB7F1}" type="presParOf" srcId="{7DEDE76B-92A2-4CE5-B1ED-EA7550690B6A}" destId="{8F29D375-A704-430B-AF57-150F6B189F5C}" srcOrd="6" destOrd="0" presId="urn:microsoft.com/office/officeart/2005/8/layout/default"/>
    <dgm:cxn modelId="{6B5FCF57-0463-4CCE-BB20-726831B2E754}" type="presParOf" srcId="{7DEDE76B-92A2-4CE5-B1ED-EA7550690B6A}" destId="{1755CD26-F09C-43CF-A65C-5B7C2B1025CC}" srcOrd="7" destOrd="0" presId="urn:microsoft.com/office/officeart/2005/8/layout/default"/>
    <dgm:cxn modelId="{A0E051A0-0139-46FB-9AC8-CC4100EE9310}" type="presParOf" srcId="{7DEDE76B-92A2-4CE5-B1ED-EA7550690B6A}" destId="{AE7D27F7-AAD9-4A06-9E1F-1959B9F44106}" srcOrd="8" destOrd="0" presId="urn:microsoft.com/office/officeart/2005/8/layout/default"/>
    <dgm:cxn modelId="{EDE28214-2886-4E1D-9370-4FCFCEA6D8DB}" type="presParOf" srcId="{7DEDE76B-92A2-4CE5-B1ED-EA7550690B6A}" destId="{89AF1B9E-2B21-4AB1-B5D6-86618CDDADBF}" srcOrd="9" destOrd="0" presId="urn:microsoft.com/office/officeart/2005/8/layout/default"/>
    <dgm:cxn modelId="{227D48B7-FE92-4774-B878-10CCA1C72E76}" type="presParOf" srcId="{7DEDE76B-92A2-4CE5-B1ED-EA7550690B6A}" destId="{2BE366BB-DC07-428F-B73D-B42AA51404AB}" srcOrd="10" destOrd="0" presId="urn:microsoft.com/office/officeart/2005/8/layout/default"/>
    <dgm:cxn modelId="{BA4D1E90-A6D6-419E-9BAA-B53C848CF420}" type="presParOf" srcId="{7DEDE76B-92A2-4CE5-B1ED-EA7550690B6A}" destId="{7C94EB13-8532-4967-ABFE-8503B839A98E}" srcOrd="11" destOrd="0" presId="urn:microsoft.com/office/officeart/2005/8/layout/default"/>
    <dgm:cxn modelId="{789428D1-7BD4-473E-8169-5946EF7BF1FF}" type="presParOf" srcId="{7DEDE76B-92A2-4CE5-B1ED-EA7550690B6A}" destId="{52ED88CC-2917-4F6F-987C-A294CA721E90}" srcOrd="12" destOrd="0" presId="urn:microsoft.com/office/officeart/2005/8/layout/default"/>
    <dgm:cxn modelId="{458669D3-825E-4F55-84D9-7DE84087D923}" type="presParOf" srcId="{7DEDE76B-92A2-4CE5-B1ED-EA7550690B6A}" destId="{04BF5222-7552-4CD6-A1AB-B74586CEA629}" srcOrd="13" destOrd="0" presId="urn:microsoft.com/office/officeart/2005/8/layout/default"/>
    <dgm:cxn modelId="{CE47E24C-688C-4D1A-A646-58DB5D460FAE}" type="presParOf" srcId="{7DEDE76B-92A2-4CE5-B1ED-EA7550690B6A}" destId="{DB374F51-C305-4CC0-AD91-2BFE6183D4FB}" srcOrd="14" destOrd="0" presId="urn:microsoft.com/office/officeart/2005/8/layout/default"/>
    <dgm:cxn modelId="{A03C19FC-D839-498C-9E50-36CD6551C736}" type="presParOf" srcId="{7DEDE76B-92A2-4CE5-B1ED-EA7550690B6A}" destId="{BB6C90FC-6DAB-4761-B248-6117664EE718}" srcOrd="15" destOrd="0" presId="urn:microsoft.com/office/officeart/2005/8/layout/default"/>
    <dgm:cxn modelId="{B9465928-6B4D-45C1-8A64-DC2E66426FDF}" type="presParOf" srcId="{7DEDE76B-92A2-4CE5-B1ED-EA7550690B6A}" destId="{9EC083AA-D035-43DF-94FA-22F1E2E6A2E4}" srcOrd="16" destOrd="0" presId="urn:microsoft.com/office/officeart/2005/8/layout/default"/>
    <dgm:cxn modelId="{6EFC90BB-BCC5-4111-BBF2-047E539F759F}" type="presParOf" srcId="{7DEDE76B-92A2-4CE5-B1ED-EA7550690B6A}" destId="{C83980DB-ED05-49AA-AE1A-CCFF295DD170}" srcOrd="17" destOrd="0" presId="urn:microsoft.com/office/officeart/2005/8/layout/default"/>
    <dgm:cxn modelId="{5BB52411-469A-4A8B-8E43-8DF202F85F26}" type="presParOf" srcId="{7DEDE76B-92A2-4CE5-B1ED-EA7550690B6A}" destId="{8221A2C5-8615-4877-9715-35F4FFEDCE2F}" srcOrd="18" destOrd="0" presId="urn:microsoft.com/office/officeart/2005/8/layout/default"/>
    <dgm:cxn modelId="{AC90A9AA-B55A-4338-B006-55C9DC5A058B}" type="presParOf" srcId="{7DEDE76B-92A2-4CE5-B1ED-EA7550690B6A}" destId="{6A0E42A0-F7A4-41A7-B7AF-9320C6EF4C92}" srcOrd="19" destOrd="0" presId="urn:microsoft.com/office/officeart/2005/8/layout/default"/>
    <dgm:cxn modelId="{31EF0393-310B-4D70-8D61-27D423348B4E}" type="presParOf" srcId="{7DEDE76B-92A2-4CE5-B1ED-EA7550690B6A}" destId="{364D1232-DDE2-4297-802B-5C1251B13D2C}" srcOrd="20" destOrd="0" presId="urn:microsoft.com/office/officeart/2005/8/layout/default"/>
    <dgm:cxn modelId="{00CCA668-6009-4634-9347-24048CA9B792}" type="presParOf" srcId="{7DEDE76B-92A2-4CE5-B1ED-EA7550690B6A}" destId="{C4345D14-8D54-45B1-BB87-6063D56649A4}" srcOrd="21" destOrd="0" presId="urn:microsoft.com/office/officeart/2005/8/layout/default"/>
    <dgm:cxn modelId="{C0822A3B-6B87-4499-B17A-541C2231961C}" type="presParOf" srcId="{7DEDE76B-92A2-4CE5-B1ED-EA7550690B6A}" destId="{FF5A4F8C-AE87-493B-9E32-5921F73F63E3}" srcOrd="22" destOrd="0" presId="urn:microsoft.com/office/officeart/2005/8/layout/default"/>
  </dgm:cxnLst>
  <dgm:bg>
    <a:solidFill>
      <a:schemeClr val="bg1">
        <a:lumMod val="95000"/>
      </a:schemeClr>
    </a:solidFill>
  </dgm:bg>
  <dgm:whole>
    <a:ln>
      <a:solidFill>
        <a:schemeClr val="tx1">
          <a:lumMod val="50000"/>
          <a:lumOff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C0979-EE0A-4EA7-8AF5-461F7341CAD3}">
      <dsp:nvSpPr>
        <dsp:cNvPr id="0" name=""/>
        <dsp:cNvSpPr/>
      </dsp:nvSpPr>
      <dsp:spPr>
        <a:xfrm>
          <a:off x="-5654016" y="-865507"/>
          <a:ext cx="6731640" cy="6731640"/>
        </a:xfrm>
        <a:prstGeom prst="blockArc">
          <a:avLst>
            <a:gd name="adj1" fmla="val 18900000"/>
            <a:gd name="adj2" fmla="val 2700000"/>
            <a:gd name="adj3" fmla="val 321"/>
          </a:avLst>
        </a:pr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565451-92C0-4D55-BA24-2C80357DFA5F}">
      <dsp:nvSpPr>
        <dsp:cNvPr id="0" name=""/>
        <dsp:cNvSpPr/>
      </dsp:nvSpPr>
      <dsp:spPr>
        <a:xfrm>
          <a:off x="471088" y="312439"/>
          <a:ext cx="7688532" cy="625278"/>
        </a:xfrm>
        <a:prstGeom prst="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315" tIns="60960" rIns="60960" bIns="60960" numCol="1" spcCol="1270" anchor="ctr" anchorCtr="0">
          <a:noAutofit/>
        </a:bodyPr>
        <a:lstStyle/>
        <a:p>
          <a:pPr lvl="0" algn="l" defTabSz="1066800">
            <a:lnSpc>
              <a:spcPct val="90000"/>
            </a:lnSpc>
            <a:spcBef>
              <a:spcPct val="0"/>
            </a:spcBef>
            <a:spcAft>
              <a:spcPct val="35000"/>
            </a:spcAft>
          </a:pPr>
          <a:r>
            <a:rPr lang="fr-FR" sz="2400" b="1" kern="1200" dirty="0" smtClean="0">
              <a:solidFill>
                <a:schemeClr val="tx1">
                  <a:lumMod val="95000"/>
                  <a:lumOff val="5000"/>
                </a:schemeClr>
              </a:solidFill>
            </a:rPr>
            <a:t>1- RAPPEL DES NOTIONS </a:t>
          </a:r>
          <a:endParaRPr lang="fr-FR" sz="2400" b="1" kern="1200" dirty="0">
            <a:solidFill>
              <a:schemeClr val="tx1">
                <a:lumMod val="95000"/>
                <a:lumOff val="5000"/>
              </a:schemeClr>
            </a:solidFill>
          </a:endParaRPr>
        </a:p>
      </dsp:txBody>
      <dsp:txXfrm>
        <a:off x="471088" y="312439"/>
        <a:ext cx="7688532" cy="625278"/>
      </dsp:txXfrm>
    </dsp:sp>
    <dsp:sp modelId="{A9E6965B-15F2-446C-8B9A-D3B10802B46A}">
      <dsp:nvSpPr>
        <dsp:cNvPr id="0" name=""/>
        <dsp:cNvSpPr/>
      </dsp:nvSpPr>
      <dsp:spPr>
        <a:xfrm>
          <a:off x="80289" y="234279"/>
          <a:ext cx="781597" cy="781597"/>
        </a:xfrm>
        <a:prstGeom prst="ellipse">
          <a:avLst/>
        </a:prstGeom>
        <a:solidFill>
          <a:schemeClr val="lt1">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9E3EA1-5A7F-4480-BF60-8496BEA222E1}">
      <dsp:nvSpPr>
        <dsp:cNvPr id="0" name=""/>
        <dsp:cNvSpPr/>
      </dsp:nvSpPr>
      <dsp:spPr>
        <a:xfrm>
          <a:off x="919144" y="1250056"/>
          <a:ext cx="7240476" cy="625278"/>
        </a:xfrm>
        <a:prstGeom prst="rect">
          <a:avLst/>
        </a:prstGeom>
        <a:solidFill>
          <a:schemeClr val="accent1">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315" tIns="60960" rIns="60960" bIns="60960" numCol="1" spcCol="1270" anchor="ctr" anchorCtr="0">
          <a:noAutofit/>
        </a:bodyPr>
        <a:lstStyle/>
        <a:p>
          <a:pPr lvl="0" algn="l" defTabSz="1066800">
            <a:lnSpc>
              <a:spcPct val="90000"/>
            </a:lnSpc>
            <a:spcBef>
              <a:spcPct val="0"/>
            </a:spcBef>
            <a:spcAft>
              <a:spcPct val="35000"/>
            </a:spcAft>
          </a:pPr>
          <a:r>
            <a:rPr lang="fr-FR" sz="2400" b="1" kern="1200" dirty="0" smtClean="0">
              <a:solidFill>
                <a:schemeClr val="tx1">
                  <a:lumMod val="95000"/>
                  <a:lumOff val="5000"/>
                </a:schemeClr>
              </a:solidFill>
            </a:rPr>
            <a:t>2-PRÉREQUIS</a:t>
          </a:r>
          <a:endParaRPr lang="fr-FR" sz="2400" b="1" kern="1200" dirty="0">
            <a:solidFill>
              <a:schemeClr val="tx1">
                <a:lumMod val="95000"/>
                <a:lumOff val="5000"/>
              </a:schemeClr>
            </a:solidFill>
          </a:endParaRPr>
        </a:p>
      </dsp:txBody>
      <dsp:txXfrm>
        <a:off x="919144" y="1250056"/>
        <a:ext cx="7240476" cy="625278"/>
      </dsp:txXfrm>
    </dsp:sp>
    <dsp:sp modelId="{401F0C42-39D1-49D4-99C7-A6B954EF2A09}">
      <dsp:nvSpPr>
        <dsp:cNvPr id="0" name=""/>
        <dsp:cNvSpPr/>
      </dsp:nvSpPr>
      <dsp:spPr>
        <a:xfrm>
          <a:off x="528345" y="1171896"/>
          <a:ext cx="781597" cy="781597"/>
        </a:xfrm>
        <a:prstGeom prst="ellipse">
          <a:avLst/>
        </a:prstGeom>
        <a:solidFill>
          <a:schemeClr val="lt1">
            <a:hueOff val="0"/>
            <a:satOff val="0"/>
            <a:lumOff val="0"/>
            <a:alphaOff val="0"/>
          </a:schemeClr>
        </a:solidFill>
        <a:ln w="25400" cap="flat" cmpd="sng" algn="ctr">
          <a:solidFill>
            <a:schemeClr val="accent1">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sp>
    <dsp:sp modelId="{3E117595-C983-4E8F-BAD2-FA834CBD3866}">
      <dsp:nvSpPr>
        <dsp:cNvPr id="0" name=""/>
        <dsp:cNvSpPr/>
      </dsp:nvSpPr>
      <dsp:spPr>
        <a:xfrm>
          <a:off x="1056661" y="2187673"/>
          <a:ext cx="7102959" cy="625278"/>
        </a:xfrm>
        <a:prstGeom prst="rect">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315" tIns="60960" rIns="60960" bIns="60960" numCol="1" spcCol="1270" anchor="ctr" anchorCtr="0">
          <a:noAutofit/>
        </a:bodyPr>
        <a:lstStyle/>
        <a:p>
          <a:pPr lvl="0" algn="l" defTabSz="1066800">
            <a:lnSpc>
              <a:spcPct val="90000"/>
            </a:lnSpc>
            <a:spcBef>
              <a:spcPct val="0"/>
            </a:spcBef>
            <a:spcAft>
              <a:spcPct val="35000"/>
            </a:spcAft>
          </a:pPr>
          <a:r>
            <a:rPr lang="fr-FR" sz="2400" b="1" kern="1200" dirty="0" smtClean="0">
              <a:solidFill>
                <a:schemeClr val="tx1">
                  <a:lumMod val="95000"/>
                  <a:lumOff val="5000"/>
                </a:schemeClr>
              </a:solidFill>
            </a:rPr>
            <a:t>3- SÉCURITÉ DES DONNÉES ET CONFIDENTIALITÉ.</a:t>
          </a:r>
          <a:endParaRPr lang="fr-FR" sz="2400" b="1" kern="1200" dirty="0">
            <a:solidFill>
              <a:schemeClr val="tx1">
                <a:lumMod val="95000"/>
                <a:lumOff val="5000"/>
              </a:schemeClr>
            </a:solidFill>
          </a:endParaRPr>
        </a:p>
      </dsp:txBody>
      <dsp:txXfrm>
        <a:off x="1056661" y="2187673"/>
        <a:ext cx="7102959" cy="625278"/>
      </dsp:txXfrm>
    </dsp:sp>
    <dsp:sp modelId="{986243BF-65E8-49B4-9C6A-33269984D925}">
      <dsp:nvSpPr>
        <dsp:cNvPr id="0" name=""/>
        <dsp:cNvSpPr/>
      </dsp:nvSpPr>
      <dsp:spPr>
        <a:xfrm>
          <a:off x="665862" y="2109513"/>
          <a:ext cx="781597" cy="781597"/>
        </a:xfrm>
        <a:prstGeom prst="ellipse">
          <a:avLst/>
        </a:prstGeom>
        <a:solidFill>
          <a:schemeClr val="lt1">
            <a:hueOff val="0"/>
            <a:satOff val="0"/>
            <a:lumOff val="0"/>
            <a:alphaOff val="0"/>
          </a:schemeClr>
        </a:solidFill>
        <a:ln w="2540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F833ECA6-285F-4E5C-8753-AD5DCE1D0260}">
      <dsp:nvSpPr>
        <dsp:cNvPr id="0" name=""/>
        <dsp:cNvSpPr/>
      </dsp:nvSpPr>
      <dsp:spPr>
        <a:xfrm>
          <a:off x="919144" y="3125290"/>
          <a:ext cx="7240476" cy="625278"/>
        </a:xfrm>
        <a:prstGeom prst="rect">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315" tIns="60960" rIns="60960" bIns="60960" numCol="1" spcCol="1270" anchor="ctr" anchorCtr="0">
          <a:noAutofit/>
        </a:bodyPr>
        <a:lstStyle/>
        <a:p>
          <a:pPr lvl="0" algn="l" defTabSz="1066800">
            <a:lnSpc>
              <a:spcPct val="90000"/>
            </a:lnSpc>
            <a:spcBef>
              <a:spcPct val="0"/>
            </a:spcBef>
            <a:spcAft>
              <a:spcPct val="35000"/>
            </a:spcAft>
          </a:pPr>
          <a:r>
            <a:rPr lang="fr-FR" sz="2400" b="1" kern="1200" dirty="0" smtClean="0">
              <a:solidFill>
                <a:schemeClr val="tx1">
                  <a:lumMod val="95000"/>
                  <a:lumOff val="5000"/>
                </a:schemeClr>
              </a:solidFill>
            </a:rPr>
            <a:t>4- FONCTIONNALITÉS D’UN SYSTÈME D’INFORMATION PORTUAIRE</a:t>
          </a:r>
          <a:endParaRPr lang="fr-FR" sz="2400" b="1" kern="1200" dirty="0">
            <a:solidFill>
              <a:schemeClr val="tx1">
                <a:lumMod val="95000"/>
                <a:lumOff val="5000"/>
              </a:schemeClr>
            </a:solidFill>
          </a:endParaRPr>
        </a:p>
      </dsp:txBody>
      <dsp:txXfrm>
        <a:off x="919144" y="3125290"/>
        <a:ext cx="7240476" cy="625278"/>
      </dsp:txXfrm>
    </dsp:sp>
    <dsp:sp modelId="{4B7E97A7-9F2F-4B61-B963-DFC350E6C753}">
      <dsp:nvSpPr>
        <dsp:cNvPr id="0" name=""/>
        <dsp:cNvSpPr/>
      </dsp:nvSpPr>
      <dsp:spPr>
        <a:xfrm>
          <a:off x="528345" y="3047130"/>
          <a:ext cx="781597" cy="781597"/>
        </a:xfrm>
        <a:prstGeom prst="ellipse">
          <a:avLst/>
        </a:prstGeom>
        <a:solidFill>
          <a:schemeClr val="lt1">
            <a:hueOff val="0"/>
            <a:satOff val="0"/>
            <a:lumOff val="0"/>
            <a:alphaOff val="0"/>
          </a:schemeClr>
        </a:solidFill>
        <a:ln w="25400" cap="flat" cmpd="sng" algn="ctr">
          <a:solidFill>
            <a:schemeClr val="accent1">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sp>
    <dsp:sp modelId="{4BE963D4-96BA-4C40-B748-126A67096779}">
      <dsp:nvSpPr>
        <dsp:cNvPr id="0" name=""/>
        <dsp:cNvSpPr/>
      </dsp:nvSpPr>
      <dsp:spPr>
        <a:xfrm>
          <a:off x="471088" y="4062907"/>
          <a:ext cx="7688532" cy="625278"/>
        </a:xfrm>
        <a:prstGeom prst="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315" tIns="60960" rIns="60960" bIns="60960" numCol="1" spcCol="1270" anchor="ctr" anchorCtr="0">
          <a:noAutofit/>
        </a:bodyPr>
        <a:lstStyle/>
        <a:p>
          <a:pPr lvl="0" algn="l" defTabSz="1066800">
            <a:lnSpc>
              <a:spcPct val="90000"/>
            </a:lnSpc>
            <a:spcBef>
              <a:spcPct val="0"/>
            </a:spcBef>
            <a:spcAft>
              <a:spcPct val="35000"/>
            </a:spcAft>
          </a:pPr>
          <a:r>
            <a:rPr lang="fr-FR" sz="2400" b="1" kern="1200" dirty="0" smtClean="0">
              <a:solidFill>
                <a:schemeClr val="tx1">
                  <a:lumMod val="95000"/>
                  <a:lumOff val="5000"/>
                </a:schemeClr>
              </a:solidFill>
            </a:rPr>
            <a:t>5- PRÉSENTATION DU SYSTÈME D’INFORMATION PORTUAIRE DU PORT EN EAU DE KRIBI</a:t>
          </a:r>
        </a:p>
      </dsp:txBody>
      <dsp:txXfrm>
        <a:off x="471088" y="4062907"/>
        <a:ext cx="7688532" cy="625278"/>
      </dsp:txXfrm>
    </dsp:sp>
    <dsp:sp modelId="{89296484-C08F-4212-B09E-C1599E3D0793}">
      <dsp:nvSpPr>
        <dsp:cNvPr id="0" name=""/>
        <dsp:cNvSpPr/>
      </dsp:nvSpPr>
      <dsp:spPr>
        <a:xfrm>
          <a:off x="80289" y="3984748"/>
          <a:ext cx="781597" cy="781597"/>
        </a:xfrm>
        <a:prstGeom prst="ellipse">
          <a:avLst/>
        </a:prstGeom>
        <a:solidFill>
          <a:schemeClr val="lt1">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EA23C-3DD1-4E59-BE2D-56BD654BF7FD}">
      <dsp:nvSpPr>
        <dsp:cNvPr id="0" name=""/>
        <dsp:cNvSpPr/>
      </dsp:nvSpPr>
      <dsp:spPr>
        <a:xfrm>
          <a:off x="266" y="100862"/>
          <a:ext cx="1039700" cy="62382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dirty="0" smtClean="0"/>
            <a:t>WCO Data </a:t>
          </a:r>
          <a:r>
            <a:rPr lang="fr-FR" sz="1200" b="1" kern="1200" dirty="0" err="1" smtClean="0"/>
            <a:t>Dodel</a:t>
          </a:r>
          <a:endParaRPr lang="fr-FR" sz="1200" b="1" kern="1200" dirty="0"/>
        </a:p>
      </dsp:txBody>
      <dsp:txXfrm>
        <a:off x="266" y="100862"/>
        <a:ext cx="1039700" cy="623820"/>
      </dsp:txXfrm>
    </dsp:sp>
    <dsp:sp modelId="{419EC2D1-29CF-44A4-BD90-20D75EE48284}">
      <dsp:nvSpPr>
        <dsp:cNvPr id="0" name=""/>
        <dsp:cNvSpPr/>
      </dsp:nvSpPr>
      <dsp:spPr>
        <a:xfrm>
          <a:off x="1143937" y="100862"/>
          <a:ext cx="1039700" cy="62382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dirty="0" smtClean="0"/>
            <a:t>WTO Agreement Trade Facilitation</a:t>
          </a:r>
          <a:endParaRPr lang="fr-FR" sz="1100" b="1" kern="1200" dirty="0"/>
        </a:p>
      </dsp:txBody>
      <dsp:txXfrm>
        <a:off x="1143937" y="100862"/>
        <a:ext cx="1039700" cy="623820"/>
      </dsp:txXfrm>
    </dsp:sp>
    <dsp:sp modelId="{E41894A6-32CA-4D45-B307-91E83CD941A8}">
      <dsp:nvSpPr>
        <dsp:cNvPr id="0" name=""/>
        <dsp:cNvSpPr/>
      </dsp:nvSpPr>
      <dsp:spPr>
        <a:xfrm>
          <a:off x="266" y="828652"/>
          <a:ext cx="1039700" cy="62382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dirty="0" smtClean="0"/>
            <a:t>United Nations Recommandations</a:t>
          </a:r>
          <a:endParaRPr lang="fr-FR" sz="1200" b="1" kern="1200" dirty="0"/>
        </a:p>
      </dsp:txBody>
      <dsp:txXfrm>
        <a:off x="266" y="828652"/>
        <a:ext cx="1039700" cy="623820"/>
      </dsp:txXfrm>
    </dsp:sp>
    <dsp:sp modelId="{8F29D375-A704-430B-AF57-150F6B189F5C}">
      <dsp:nvSpPr>
        <dsp:cNvPr id="0" name=""/>
        <dsp:cNvSpPr/>
      </dsp:nvSpPr>
      <dsp:spPr>
        <a:xfrm>
          <a:off x="1143937" y="828652"/>
          <a:ext cx="1039700" cy="62382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dirty="0" smtClean="0"/>
            <a:t>IMO recommandations</a:t>
          </a:r>
          <a:endParaRPr lang="fr-FR" sz="1200" b="1" kern="1200" dirty="0"/>
        </a:p>
      </dsp:txBody>
      <dsp:txXfrm>
        <a:off x="1143937" y="828652"/>
        <a:ext cx="1039700" cy="623820"/>
      </dsp:txXfrm>
    </dsp:sp>
    <dsp:sp modelId="{AE7D27F7-AAD9-4A06-9E1F-1959B9F44106}">
      <dsp:nvSpPr>
        <dsp:cNvPr id="0" name=""/>
        <dsp:cNvSpPr/>
      </dsp:nvSpPr>
      <dsp:spPr>
        <a:xfrm>
          <a:off x="266" y="1556442"/>
          <a:ext cx="1039700" cy="62382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dirty="0" smtClean="0"/>
            <a:t>ISO</a:t>
          </a:r>
          <a:endParaRPr lang="fr-FR" sz="1200" b="1" kern="1200" dirty="0"/>
        </a:p>
      </dsp:txBody>
      <dsp:txXfrm>
        <a:off x="266" y="1556442"/>
        <a:ext cx="1039700" cy="623820"/>
      </dsp:txXfrm>
    </dsp:sp>
    <dsp:sp modelId="{2BE366BB-DC07-428F-B73D-B42AA51404AB}">
      <dsp:nvSpPr>
        <dsp:cNvPr id="0" name=""/>
        <dsp:cNvSpPr/>
      </dsp:nvSpPr>
      <dsp:spPr>
        <a:xfrm>
          <a:off x="1143937" y="1556442"/>
          <a:ext cx="1039700" cy="62382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dirty="0" smtClean="0"/>
            <a:t>ANSI</a:t>
          </a:r>
          <a:endParaRPr lang="fr-FR" sz="1200" b="1" kern="1200" dirty="0"/>
        </a:p>
      </dsp:txBody>
      <dsp:txXfrm>
        <a:off x="1143937" y="1556442"/>
        <a:ext cx="1039700" cy="623820"/>
      </dsp:txXfrm>
    </dsp:sp>
    <dsp:sp modelId="{52ED88CC-2917-4F6F-987C-A294CA721E90}">
      <dsp:nvSpPr>
        <dsp:cNvPr id="0" name=""/>
        <dsp:cNvSpPr/>
      </dsp:nvSpPr>
      <dsp:spPr>
        <a:xfrm>
          <a:off x="266" y="2284233"/>
          <a:ext cx="1039700" cy="62382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dirty="0" smtClean="0"/>
            <a:t>ANOR</a:t>
          </a:r>
          <a:endParaRPr lang="fr-FR" sz="1200" b="1" kern="1200" dirty="0"/>
        </a:p>
      </dsp:txBody>
      <dsp:txXfrm>
        <a:off x="266" y="2284233"/>
        <a:ext cx="1039700" cy="623820"/>
      </dsp:txXfrm>
    </dsp:sp>
    <dsp:sp modelId="{DB374F51-C305-4CC0-AD91-2BFE6183D4FB}">
      <dsp:nvSpPr>
        <dsp:cNvPr id="0" name=""/>
        <dsp:cNvSpPr/>
      </dsp:nvSpPr>
      <dsp:spPr>
        <a:xfrm>
          <a:off x="1143937" y="2284233"/>
          <a:ext cx="1039700" cy="62382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dirty="0" smtClean="0"/>
            <a:t>XML, ebXML</a:t>
          </a:r>
          <a:endParaRPr lang="fr-FR" sz="1200" b="1" kern="1200" dirty="0"/>
        </a:p>
      </dsp:txBody>
      <dsp:txXfrm>
        <a:off x="1143937" y="2284233"/>
        <a:ext cx="1039700" cy="623820"/>
      </dsp:txXfrm>
    </dsp:sp>
    <dsp:sp modelId="{9EC083AA-D035-43DF-94FA-22F1E2E6A2E4}">
      <dsp:nvSpPr>
        <dsp:cNvPr id="0" name=""/>
        <dsp:cNvSpPr/>
      </dsp:nvSpPr>
      <dsp:spPr>
        <a:xfrm>
          <a:off x="266" y="3012023"/>
          <a:ext cx="1039700" cy="62382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dirty="0" smtClean="0"/>
            <a:t>EDIFACT</a:t>
          </a:r>
          <a:endParaRPr lang="fr-FR" sz="1200" b="1" kern="1200" dirty="0"/>
        </a:p>
      </dsp:txBody>
      <dsp:txXfrm>
        <a:off x="266" y="3012023"/>
        <a:ext cx="1039700" cy="623820"/>
      </dsp:txXfrm>
    </dsp:sp>
    <dsp:sp modelId="{8221A2C5-8615-4877-9715-35F4FFEDCE2F}">
      <dsp:nvSpPr>
        <dsp:cNvPr id="0" name=""/>
        <dsp:cNvSpPr/>
      </dsp:nvSpPr>
      <dsp:spPr>
        <a:xfrm>
          <a:off x="1143937" y="3012023"/>
          <a:ext cx="1039700" cy="62382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dirty="0" smtClean="0"/>
            <a:t>UNTDED</a:t>
          </a:r>
          <a:endParaRPr lang="fr-FR" sz="1200" b="1" kern="1200" dirty="0"/>
        </a:p>
      </dsp:txBody>
      <dsp:txXfrm>
        <a:off x="1143937" y="3012023"/>
        <a:ext cx="1039700" cy="623820"/>
      </dsp:txXfrm>
    </dsp:sp>
    <dsp:sp modelId="{364D1232-DDE2-4297-802B-5C1251B13D2C}">
      <dsp:nvSpPr>
        <dsp:cNvPr id="0" name=""/>
        <dsp:cNvSpPr/>
      </dsp:nvSpPr>
      <dsp:spPr>
        <a:xfrm>
          <a:off x="266" y="3739813"/>
          <a:ext cx="1039700" cy="62382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dirty="0" smtClean="0"/>
            <a:t>WCO Data Mode</a:t>
          </a:r>
          <a:endParaRPr lang="fr-FR" sz="1200" b="1" kern="1200" dirty="0"/>
        </a:p>
      </dsp:txBody>
      <dsp:txXfrm>
        <a:off x="266" y="3739813"/>
        <a:ext cx="1039700" cy="623820"/>
      </dsp:txXfrm>
    </dsp:sp>
    <dsp:sp modelId="{FF5A4F8C-AE87-493B-9E32-5921F73F63E3}">
      <dsp:nvSpPr>
        <dsp:cNvPr id="0" name=""/>
        <dsp:cNvSpPr/>
      </dsp:nvSpPr>
      <dsp:spPr>
        <a:xfrm>
          <a:off x="1143937" y="3739813"/>
          <a:ext cx="1039700" cy="62382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dirty="0" smtClean="0"/>
            <a:t>Etc.</a:t>
          </a:r>
          <a:endParaRPr lang="fr-FR" sz="1200" b="1" kern="1200" dirty="0"/>
        </a:p>
      </dsp:txBody>
      <dsp:txXfrm>
        <a:off x="1143937" y="3739813"/>
        <a:ext cx="1039700" cy="62382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063302-FC45-429F-8AD4-C5EE8C583960}" type="datetimeFigureOut">
              <a:rPr lang="fr-FR" smtClean="0"/>
              <a:t>11/10/2014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4A9310-68C9-463B-A342-033A47C1225D}" type="slidenum">
              <a:rPr lang="fr-FR" smtClean="0"/>
              <a:t>‹#›</a:t>
            </a:fld>
            <a:endParaRPr lang="fr-FR"/>
          </a:p>
        </p:txBody>
      </p:sp>
    </p:spTree>
    <p:extLst>
      <p:ext uri="{BB962C8B-B14F-4D97-AF65-F5344CB8AC3E}">
        <p14:creationId xmlns:p14="http://schemas.microsoft.com/office/powerpoint/2010/main" val="1502544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E3739F-8537-4A7E-AF1F-79F0B9C7AA83}" type="datetimeFigureOut">
              <a:rPr lang="fr-FR" smtClean="0"/>
              <a:t>11/10/2014</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4D733D-5E32-4915-BE7C-BC6E9F82B725}" type="slidenum">
              <a:rPr lang="fr-FR" smtClean="0"/>
              <a:t>‹#›</a:t>
            </a:fld>
            <a:endParaRPr lang="fr-FR" dirty="0"/>
          </a:p>
        </p:txBody>
      </p:sp>
    </p:spTree>
    <p:extLst>
      <p:ext uri="{BB962C8B-B14F-4D97-AF65-F5344CB8AC3E}">
        <p14:creationId xmlns:p14="http://schemas.microsoft.com/office/powerpoint/2010/main" val="4128705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E9F3F37-2147-4CD3-9EA1-CE833C8D094A}" type="slidenum">
              <a:rPr lang="fr-FR" smtClean="0">
                <a:solidFill>
                  <a:prstClr val="black"/>
                </a:solidFill>
              </a:rPr>
              <a:pPr/>
              <a:t>1</a:t>
            </a:fld>
            <a:endParaRPr lang="fr-F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44000" cy="5024175"/>
          </a:xfrm>
          <a:prstGeom prst="rect">
            <a:avLst/>
          </a:prstGeom>
        </p:spPr>
      </p:pic>
      <p:sp>
        <p:nvSpPr>
          <p:cNvPr id="2" name="Titre 1"/>
          <p:cNvSpPr>
            <a:spLocks noGrp="1"/>
          </p:cNvSpPr>
          <p:nvPr>
            <p:ph type="ctrTitle"/>
          </p:nvPr>
        </p:nvSpPr>
        <p:spPr>
          <a:xfrm>
            <a:off x="0" y="2780928"/>
            <a:ext cx="9144000" cy="866527"/>
          </a:xfrm>
        </p:spPr>
        <p:txBody>
          <a:bodyPr>
            <a:noAutofit/>
          </a:bodyPr>
          <a:lstStyle>
            <a:lvl1pPr>
              <a:defRPr sz="44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defRPr>
            </a:lvl1pPr>
          </a:lstStyle>
          <a:p>
            <a:r>
              <a:rPr lang="fr-FR" dirty="0" smtClean="0"/>
              <a:t>Modifiez le style du titre</a:t>
            </a:r>
            <a:endParaRPr lang="fr-FR" dirty="0"/>
          </a:p>
        </p:txBody>
      </p:sp>
      <p:sp>
        <p:nvSpPr>
          <p:cNvPr id="3" name="Sous-titre 2"/>
          <p:cNvSpPr>
            <a:spLocks noGrp="1"/>
          </p:cNvSpPr>
          <p:nvPr>
            <p:ph type="subTitle" idx="1"/>
          </p:nvPr>
        </p:nvSpPr>
        <p:spPr>
          <a:xfrm>
            <a:off x="0" y="4437112"/>
            <a:ext cx="9144000" cy="551912"/>
          </a:xfrm>
        </p:spPr>
        <p:txBody>
          <a:bodyPr>
            <a:normAutofit/>
          </a:bodyPr>
          <a:lstStyle>
            <a:lvl1pPr marL="0" indent="0" algn="ctr">
              <a:buNone/>
              <a:defRPr sz="2400" b="1" cap="none"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
        <p:nvSpPr>
          <p:cNvPr id="4" name="Espace réservé de la date 3"/>
          <p:cNvSpPr>
            <a:spLocks noGrp="1"/>
          </p:cNvSpPr>
          <p:nvPr>
            <p:ph type="dt" sz="half" idx="10"/>
          </p:nvPr>
        </p:nvSpPr>
        <p:spPr/>
        <p:txBody>
          <a:bodyPr/>
          <a:lstStyle>
            <a:lvl1pPr>
              <a:defRPr>
                <a:latin typeface="Arial Narrow" pitchFamily="34" charset="0"/>
              </a:defRPr>
            </a:lvl1pPr>
          </a:lstStyle>
          <a:p>
            <a:fld id="{173D224D-C204-4973-BCDF-325293F941EC}" type="datetime1">
              <a:rPr lang="fr-FR" smtClean="0"/>
              <a:t>11/10/2014</a:t>
            </a:fld>
            <a:endParaRPr lang="fr-FR" dirty="0"/>
          </a:p>
        </p:txBody>
      </p:sp>
      <p:sp>
        <p:nvSpPr>
          <p:cNvPr id="5" name="Espace réservé du pied de page 4"/>
          <p:cNvSpPr>
            <a:spLocks noGrp="1"/>
          </p:cNvSpPr>
          <p:nvPr>
            <p:ph type="ftr" sz="quarter" idx="11"/>
          </p:nvPr>
        </p:nvSpPr>
        <p:spPr/>
        <p:txBody>
          <a:bodyPr/>
          <a:lstStyle>
            <a:lvl1pPr>
              <a:defRPr>
                <a:latin typeface="Arial Narrow" pitchFamily="34" charset="0"/>
              </a:defRPr>
            </a:lvl1pPr>
          </a:lstStyle>
          <a:p>
            <a:r>
              <a:rPr lang="fr-FR" dirty="0" smtClean="0"/>
              <a:t>Le Guichet Unique pour la facilitation des opérations du Commerce, l’expérience du Cameroun                                                                Isidore BIYIHA</a:t>
            </a:r>
            <a:endParaRPr lang="fr-FR" dirty="0"/>
          </a:p>
        </p:txBody>
      </p:sp>
      <p:sp>
        <p:nvSpPr>
          <p:cNvPr id="6" name="Espace réservé du numéro de diapositive 5"/>
          <p:cNvSpPr>
            <a:spLocks noGrp="1"/>
          </p:cNvSpPr>
          <p:nvPr>
            <p:ph type="sldNum" sz="quarter" idx="12"/>
          </p:nvPr>
        </p:nvSpPr>
        <p:spPr/>
        <p:txBody>
          <a:bodyPr/>
          <a:lstStyle>
            <a:lvl1pPr>
              <a:defRPr>
                <a:latin typeface="Arial Narrow" pitchFamily="34" charset="0"/>
              </a:defRPr>
            </a:lvl1pPr>
          </a:lstStyle>
          <a:p>
            <a:fld id="{AA2AECED-7E0D-4DC9-BD11-AA61EC5D8B1C}" type="slidenum">
              <a:rPr lang="fr-FR" smtClean="0"/>
              <a:pPr/>
              <a:t>‹#›</a:t>
            </a:fld>
            <a:endParaRPr lang="fr-FR" dirty="0"/>
          </a:p>
        </p:txBody>
      </p:sp>
    </p:spTree>
    <p:extLst>
      <p:ext uri="{BB962C8B-B14F-4D97-AF65-F5344CB8AC3E}">
        <p14:creationId xmlns:p14="http://schemas.microsoft.com/office/powerpoint/2010/main" val="121639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1CE1083-A07C-417A-AA4D-59CD3081F695}" type="datetime1">
              <a:rPr lang="fr-FR" smtClean="0"/>
              <a:t>11/10/2014</a:t>
            </a:fld>
            <a:endParaRPr lang="fr-FR" dirty="0"/>
          </a:p>
        </p:txBody>
      </p:sp>
      <p:sp>
        <p:nvSpPr>
          <p:cNvPr id="5" name="Espace réservé du pied de page 4"/>
          <p:cNvSpPr>
            <a:spLocks noGrp="1"/>
          </p:cNvSpPr>
          <p:nvPr>
            <p:ph type="ftr" sz="quarter" idx="11"/>
          </p:nvPr>
        </p:nvSpPr>
        <p:spPr/>
        <p:txBody>
          <a:bodyPr/>
          <a:lstStyle/>
          <a:p>
            <a:r>
              <a:rPr lang="fr-FR" dirty="0" smtClean="0"/>
              <a:t>Le Guichet Unique pour la facilitation des opérations du Commerce, l’expérience du Cameroun                                                                Isidore BIYIHA</a:t>
            </a:r>
            <a:endParaRPr lang="fr-FR" dirty="0"/>
          </a:p>
        </p:txBody>
      </p:sp>
      <p:pic>
        <p:nvPicPr>
          <p:cNvPr id="8" name="Image 7" descr="puce_guce.png"/>
          <p:cNvPicPr>
            <a:picLocks noChangeAspect="1"/>
          </p:cNvPicPr>
          <p:nvPr userDrawn="1"/>
        </p:nvPicPr>
        <p:blipFill>
          <a:blip r:embed="rId2" cstate="print"/>
          <a:stretch>
            <a:fillRect/>
          </a:stretch>
        </p:blipFill>
        <p:spPr>
          <a:xfrm>
            <a:off x="8604448" y="6165304"/>
            <a:ext cx="576064" cy="625651"/>
          </a:xfrm>
          <a:prstGeom prst="rect">
            <a:avLst/>
          </a:prstGeom>
        </p:spPr>
      </p:pic>
    </p:spTree>
    <p:extLst>
      <p:ext uri="{BB962C8B-B14F-4D97-AF65-F5344CB8AC3E}">
        <p14:creationId xmlns:p14="http://schemas.microsoft.com/office/powerpoint/2010/main" val="55964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85FB70E-BFCD-47B6-B89F-3445E6BFC5FB}" type="datetime1">
              <a:rPr lang="fr-FR" smtClean="0"/>
              <a:t>11/10/2014</a:t>
            </a:fld>
            <a:endParaRPr lang="fr-FR" dirty="0"/>
          </a:p>
        </p:txBody>
      </p:sp>
      <p:sp>
        <p:nvSpPr>
          <p:cNvPr id="5" name="Espace réservé du pied de page 4"/>
          <p:cNvSpPr>
            <a:spLocks noGrp="1"/>
          </p:cNvSpPr>
          <p:nvPr>
            <p:ph type="ftr" sz="quarter" idx="11"/>
          </p:nvPr>
        </p:nvSpPr>
        <p:spPr/>
        <p:txBody>
          <a:bodyPr/>
          <a:lstStyle/>
          <a:p>
            <a:r>
              <a:rPr lang="fr-FR" dirty="0" smtClean="0"/>
              <a:t>Le Guichet Unique pour la facilitation des opérations du Commerce, l’expérience du Cameroun                                                                Isidore BIYIHA</a:t>
            </a:r>
            <a:endParaRPr lang="fr-FR" dirty="0"/>
          </a:p>
        </p:txBody>
      </p:sp>
      <p:pic>
        <p:nvPicPr>
          <p:cNvPr id="8" name="Image 7" descr="puce_guce.png"/>
          <p:cNvPicPr>
            <a:picLocks noChangeAspect="1"/>
          </p:cNvPicPr>
          <p:nvPr userDrawn="1"/>
        </p:nvPicPr>
        <p:blipFill>
          <a:blip r:embed="rId2" cstate="print"/>
          <a:stretch>
            <a:fillRect/>
          </a:stretch>
        </p:blipFill>
        <p:spPr>
          <a:xfrm>
            <a:off x="8604448" y="6165304"/>
            <a:ext cx="576064" cy="625651"/>
          </a:xfrm>
          <a:prstGeom prst="rect">
            <a:avLst/>
          </a:prstGeom>
        </p:spPr>
      </p:pic>
    </p:spTree>
    <p:extLst>
      <p:ext uri="{BB962C8B-B14F-4D97-AF65-F5344CB8AC3E}">
        <p14:creationId xmlns:p14="http://schemas.microsoft.com/office/powerpoint/2010/main" val="154315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908720"/>
          </a:xfrm>
        </p:spPr>
        <p:txBody>
          <a:bodyPr/>
          <a:lstStyle>
            <a:lvl1pPr>
              <a:defRPr>
                <a:latin typeface="Arial Narrow" pitchFamily="34" charset="0"/>
              </a:defRPr>
            </a:lvl1pPr>
          </a:lstStyle>
          <a:p>
            <a:r>
              <a:rPr lang="fr-FR" smtClean="0"/>
              <a:t>Modifiez le style du titre</a:t>
            </a:r>
            <a:endParaRPr lang="fr-FR"/>
          </a:p>
        </p:txBody>
      </p:sp>
      <p:sp>
        <p:nvSpPr>
          <p:cNvPr id="3" name="Espace réservé du contenu 2"/>
          <p:cNvSpPr>
            <a:spLocks noGrp="1"/>
          </p:cNvSpPr>
          <p:nvPr>
            <p:ph idx="1"/>
          </p:nvPr>
        </p:nvSpPr>
        <p:spPr/>
        <p:txBody>
          <a:bodyPr/>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atin typeface="Arial Narrow" pitchFamily="34" charset="0"/>
              </a:defRPr>
            </a:lvl1pPr>
          </a:lstStyle>
          <a:p>
            <a:fld id="{91B5C857-6288-4976-B3DB-3904F4710CF1}" type="datetime1">
              <a:rPr lang="fr-FR" smtClean="0"/>
              <a:t>11/10/2014</a:t>
            </a:fld>
            <a:endParaRPr lang="fr-FR" dirty="0"/>
          </a:p>
        </p:txBody>
      </p:sp>
      <p:pic>
        <p:nvPicPr>
          <p:cNvPr id="9" name="Image 3" descr="Sans titre-8.jpg"/>
          <p:cNvPicPr>
            <a:picLocks noChangeAspect="1"/>
          </p:cNvPicPr>
          <p:nvPr userDrawn="1"/>
        </p:nvPicPr>
        <p:blipFill rotWithShape="1">
          <a:blip r:embed="rId2" cstate="print">
            <a:extLst>
              <a:ext uri="{28A0092B-C50C-407E-A947-70E740481C1C}">
                <a14:useLocalDpi xmlns:a14="http://schemas.microsoft.com/office/drawing/2010/main" val="0"/>
              </a:ext>
            </a:extLst>
          </a:blip>
          <a:srcRect r="17030"/>
          <a:stretch/>
        </p:blipFill>
        <p:spPr>
          <a:xfrm>
            <a:off x="3520" y="6336704"/>
            <a:ext cx="9144000" cy="62068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425397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740" y="2924944"/>
            <a:ext cx="7794699" cy="2880320"/>
          </a:xfrm>
          <a:prstGeom prst="rect">
            <a:avLst/>
          </a:prstGeom>
        </p:spPr>
      </p:pic>
      <p:sp>
        <p:nvSpPr>
          <p:cNvPr id="2" name="Titr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accent1">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
        <p:nvSpPr>
          <p:cNvPr id="4" name="Espace réservé de la date 3"/>
          <p:cNvSpPr>
            <a:spLocks noGrp="1"/>
          </p:cNvSpPr>
          <p:nvPr>
            <p:ph type="dt" sz="half" idx="10"/>
          </p:nvPr>
        </p:nvSpPr>
        <p:spPr/>
        <p:txBody>
          <a:bodyPr/>
          <a:lstStyle/>
          <a:p>
            <a:fld id="{0F35357F-7E5C-4797-8678-BA66980119A0}" type="datetime1">
              <a:rPr lang="fr-FR" smtClean="0"/>
              <a:t>11/10/2014</a:t>
            </a:fld>
            <a:endParaRPr lang="fr-FR" dirty="0"/>
          </a:p>
        </p:txBody>
      </p:sp>
    </p:spTree>
    <p:extLst>
      <p:ext uri="{BB962C8B-B14F-4D97-AF65-F5344CB8AC3E}">
        <p14:creationId xmlns:p14="http://schemas.microsoft.com/office/powerpoint/2010/main" val="300195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Image 7" descr="sc1.jpg"/>
          <p:cNvPicPr>
            <a:picLocks noChangeAspect="1"/>
          </p:cNvPicPr>
          <p:nvPr userDrawn="1"/>
        </p:nvPicPr>
        <p:blipFill>
          <a:blip r:embed="rId2" cstate="print"/>
          <a:srcRect l="19608" t="73658"/>
          <a:stretch>
            <a:fillRect/>
          </a:stretch>
        </p:blipFill>
        <p:spPr>
          <a:xfrm flipH="1">
            <a:off x="0" y="6381328"/>
            <a:ext cx="9144000" cy="476672"/>
          </a:xfrm>
          <a:prstGeom prst="rect">
            <a:avLst/>
          </a:prstGeom>
        </p:spPr>
      </p:pic>
      <p:pic>
        <p:nvPicPr>
          <p:cNvPr id="11" name="Image 10" descr="puce_guce.png"/>
          <p:cNvPicPr>
            <a:picLocks noChangeAspect="1"/>
          </p:cNvPicPr>
          <p:nvPr userDrawn="1"/>
        </p:nvPicPr>
        <p:blipFill>
          <a:blip r:embed="rId3" cstate="print"/>
          <a:stretch>
            <a:fillRect/>
          </a:stretch>
        </p:blipFill>
        <p:spPr>
          <a:xfrm>
            <a:off x="8604448" y="6165304"/>
            <a:ext cx="576064" cy="625651"/>
          </a:xfrm>
          <a:prstGeom prst="rect">
            <a:avLst/>
          </a:prstGeom>
        </p:spPr>
      </p:pic>
      <p:sp>
        <p:nvSpPr>
          <p:cNvPr id="2" name="Titre 1"/>
          <p:cNvSpPr>
            <a:spLocks noGrp="1"/>
          </p:cNvSpPr>
          <p:nvPr>
            <p:ph type="title"/>
          </p:nvPr>
        </p:nvSpPr>
        <p:spPr/>
        <p:txBody>
          <a:bodyPr/>
          <a:lstStyle>
            <a:lvl1pPr>
              <a:defRPr>
                <a:latin typeface="Arial Narrow" pitchFamily="34" charset="0"/>
              </a:defRPr>
            </a:lvl1p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atin typeface="Arial Narrow" pitchFamily="34" charset="0"/>
              </a:defRPr>
            </a:lvl1pPr>
            <a:lvl2pPr>
              <a:defRPr sz="2400">
                <a:latin typeface="Arial Narrow" pitchFamily="34" charset="0"/>
              </a:defRPr>
            </a:lvl2pPr>
            <a:lvl3pPr>
              <a:defRPr sz="2000">
                <a:latin typeface="Arial Narrow" pitchFamily="34" charset="0"/>
              </a:defRPr>
            </a:lvl3pPr>
            <a:lvl4pPr>
              <a:defRPr sz="1800">
                <a:latin typeface="Arial Narrow" pitchFamily="34" charset="0"/>
              </a:defRPr>
            </a:lvl4pPr>
            <a:lvl5pPr>
              <a:defRPr sz="1800">
                <a:latin typeface="Arial Narrow" pitchFamily="34" charset="0"/>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atin typeface="Arial Narrow" pitchFamily="34" charset="0"/>
              </a:defRPr>
            </a:lvl1pPr>
            <a:lvl2pPr>
              <a:defRPr sz="2400">
                <a:latin typeface="Arial Narrow" pitchFamily="34" charset="0"/>
              </a:defRPr>
            </a:lvl2pPr>
            <a:lvl3pPr>
              <a:defRPr sz="2000">
                <a:latin typeface="Arial Narrow" pitchFamily="34" charset="0"/>
              </a:defRPr>
            </a:lvl3pPr>
            <a:lvl4pPr>
              <a:defRPr sz="1800">
                <a:latin typeface="Arial Narrow" pitchFamily="34" charset="0"/>
              </a:defRPr>
            </a:lvl4pPr>
            <a:lvl5pPr>
              <a:defRPr sz="1800">
                <a:latin typeface="Arial Narrow" pitchFamily="34" charset="0"/>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atin typeface="Arial Narrow" pitchFamily="34" charset="0"/>
              </a:defRPr>
            </a:lvl1pPr>
          </a:lstStyle>
          <a:p>
            <a:fld id="{6FD72125-5FFE-471A-BDCD-8A3470C4DF96}" type="datetime1">
              <a:rPr lang="fr-FR" smtClean="0"/>
              <a:t>11/10/2014</a:t>
            </a:fld>
            <a:endParaRPr lang="fr-FR" dirty="0"/>
          </a:p>
        </p:txBody>
      </p:sp>
      <p:sp>
        <p:nvSpPr>
          <p:cNvPr id="6" name="Espace réservé du pied de page 5"/>
          <p:cNvSpPr>
            <a:spLocks noGrp="1"/>
          </p:cNvSpPr>
          <p:nvPr>
            <p:ph type="ftr" sz="quarter" idx="11"/>
          </p:nvPr>
        </p:nvSpPr>
        <p:spPr/>
        <p:txBody>
          <a:bodyPr/>
          <a:lstStyle>
            <a:lvl1pPr>
              <a:defRPr>
                <a:latin typeface="Arial Narrow" pitchFamily="34" charset="0"/>
              </a:defRPr>
            </a:lvl1pPr>
          </a:lstStyle>
          <a:p>
            <a:r>
              <a:rPr lang="fr-FR" dirty="0" smtClean="0"/>
              <a:t>Le Guichet Unique pour la facilitation des opérations du Commerce, l’expérience du Cameroun                                                                Isidore BIYIHA</a:t>
            </a:r>
            <a:endParaRPr lang="fr-FR" dirty="0"/>
          </a:p>
        </p:txBody>
      </p:sp>
      <p:sp>
        <p:nvSpPr>
          <p:cNvPr id="9" name="Espace réservé du pied de page 4"/>
          <p:cNvSpPr txBox="1">
            <a:spLocks/>
          </p:cNvSpPr>
          <p:nvPr userDrawn="1"/>
        </p:nvSpPr>
        <p:spPr>
          <a:xfrm>
            <a:off x="0" y="6165304"/>
            <a:ext cx="9144000" cy="288032"/>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latin typeface="Arial Narrow" pitchFamily="34" charset="0"/>
              </a:rPr>
              <a:t>Le Guichet Unique pour la facilitation des opérations du Commerce, l’expérience du Cameroun                                                                Isidore BIYIHA</a:t>
            </a:r>
            <a:endParaRPr lang="fr-FR" dirty="0">
              <a:latin typeface="Arial Narrow" pitchFamily="34" charset="0"/>
            </a:endParaRPr>
          </a:p>
        </p:txBody>
      </p:sp>
    </p:spTree>
    <p:extLst>
      <p:ext uri="{BB962C8B-B14F-4D97-AF65-F5344CB8AC3E}">
        <p14:creationId xmlns:p14="http://schemas.microsoft.com/office/powerpoint/2010/main" val="286963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Image 9" descr="sc1.jpg"/>
          <p:cNvPicPr>
            <a:picLocks noChangeAspect="1"/>
          </p:cNvPicPr>
          <p:nvPr userDrawn="1"/>
        </p:nvPicPr>
        <p:blipFill>
          <a:blip r:embed="rId2" cstate="print"/>
          <a:srcRect l="19608" t="73658"/>
          <a:stretch>
            <a:fillRect/>
          </a:stretch>
        </p:blipFill>
        <p:spPr>
          <a:xfrm flipH="1">
            <a:off x="0" y="6381328"/>
            <a:ext cx="9144000" cy="476672"/>
          </a:xfrm>
          <a:prstGeom prst="rect">
            <a:avLst/>
          </a:prstGeom>
        </p:spPr>
      </p:pic>
      <p:pic>
        <p:nvPicPr>
          <p:cNvPr id="13" name="Image 12" descr="puce_guce.png"/>
          <p:cNvPicPr>
            <a:picLocks noChangeAspect="1"/>
          </p:cNvPicPr>
          <p:nvPr userDrawn="1"/>
        </p:nvPicPr>
        <p:blipFill>
          <a:blip r:embed="rId3" cstate="print"/>
          <a:stretch>
            <a:fillRect/>
          </a:stretch>
        </p:blipFill>
        <p:spPr>
          <a:xfrm>
            <a:off x="8604448" y="6165304"/>
            <a:ext cx="576064" cy="625651"/>
          </a:xfrm>
          <a:prstGeom prst="rect">
            <a:avLst/>
          </a:prstGeom>
        </p:spPr>
      </p:pic>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E117AC6-9830-4FE1-91E5-E42D9C647E70}" type="datetime1">
              <a:rPr lang="fr-FR" smtClean="0"/>
              <a:t>11/10/2014</a:t>
            </a:fld>
            <a:endParaRPr lang="fr-FR" dirty="0"/>
          </a:p>
        </p:txBody>
      </p:sp>
      <p:sp>
        <p:nvSpPr>
          <p:cNvPr id="8" name="Espace réservé du pied de page 7"/>
          <p:cNvSpPr>
            <a:spLocks noGrp="1"/>
          </p:cNvSpPr>
          <p:nvPr>
            <p:ph type="ftr" sz="quarter" idx="11"/>
          </p:nvPr>
        </p:nvSpPr>
        <p:spPr/>
        <p:txBody>
          <a:bodyPr/>
          <a:lstStyle/>
          <a:p>
            <a:r>
              <a:rPr lang="fr-FR" dirty="0" smtClean="0"/>
              <a:t>Le Guichet Unique pour la facilitation des opérations du Commerce, l’expérience du Cameroun                                                                Isidore BIYIHA</a:t>
            </a:r>
            <a:endParaRPr lang="fr-FR" dirty="0"/>
          </a:p>
        </p:txBody>
      </p:sp>
      <p:sp>
        <p:nvSpPr>
          <p:cNvPr id="9" name="Espace réservé du numéro de diapositive 8"/>
          <p:cNvSpPr>
            <a:spLocks noGrp="1"/>
          </p:cNvSpPr>
          <p:nvPr>
            <p:ph type="sldNum" sz="quarter" idx="12"/>
          </p:nvPr>
        </p:nvSpPr>
        <p:spPr/>
        <p:txBody>
          <a:bodyPr/>
          <a:lstStyle/>
          <a:p>
            <a:fld id="{AA2AECED-7E0D-4DC9-BD11-AA61EC5D8B1C}" type="slidenum">
              <a:rPr lang="fr-FR" smtClean="0"/>
              <a:t>‹#›</a:t>
            </a:fld>
            <a:endParaRPr lang="fr-FR" dirty="0"/>
          </a:p>
        </p:txBody>
      </p:sp>
      <p:sp>
        <p:nvSpPr>
          <p:cNvPr id="11" name="Espace réservé du pied de page 4"/>
          <p:cNvSpPr txBox="1">
            <a:spLocks/>
          </p:cNvSpPr>
          <p:nvPr userDrawn="1"/>
        </p:nvSpPr>
        <p:spPr>
          <a:xfrm>
            <a:off x="0" y="6165304"/>
            <a:ext cx="9144000" cy="288032"/>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Le Guichet Unique pour la facilitation des opérations du Commerce, l’expérience du Cameroun                                                                Isidore BIYIHA</a:t>
            </a:r>
            <a:endParaRPr lang="fr-FR" dirty="0"/>
          </a:p>
        </p:txBody>
      </p:sp>
      <p:sp>
        <p:nvSpPr>
          <p:cNvPr id="12" name="Rectangle 11"/>
          <p:cNvSpPr/>
          <p:nvPr userDrawn="1"/>
        </p:nvSpPr>
        <p:spPr>
          <a:xfrm>
            <a:off x="8718526" y="6309320"/>
            <a:ext cx="461986" cy="307777"/>
          </a:xfrm>
          <a:prstGeom prst="rect">
            <a:avLst/>
          </a:prstGeom>
        </p:spPr>
        <p:txBody>
          <a:bodyPr wrap="none">
            <a:spAutoFit/>
          </a:bodyPr>
          <a:lstStyle/>
          <a:p>
            <a:pPr algn="ctr"/>
            <a:fld id="{AA2AECED-7E0D-4DC9-BD11-AA61EC5D8B1C}" type="slidenum">
              <a:rPr lang="fr-FR" sz="1400" b="1" smtClean="0">
                <a:solidFill>
                  <a:schemeClr val="accent6"/>
                </a:solidFill>
                <a:latin typeface="Arial Narrow" pitchFamily="34" charset="0"/>
              </a:rPr>
              <a:pPr algn="ctr"/>
              <a:t>‹#›</a:t>
            </a:fld>
            <a:endParaRPr lang="fr-FR" b="1" dirty="0">
              <a:solidFill>
                <a:schemeClr val="accent6"/>
              </a:solidFill>
              <a:latin typeface="Arial Narrow" pitchFamily="34" charset="0"/>
            </a:endParaRPr>
          </a:p>
        </p:txBody>
      </p:sp>
    </p:spTree>
    <p:extLst>
      <p:ext uri="{BB962C8B-B14F-4D97-AF65-F5344CB8AC3E}">
        <p14:creationId xmlns:p14="http://schemas.microsoft.com/office/powerpoint/2010/main" val="370700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9" name="Image 8" descr="puce_guce.png"/>
          <p:cNvPicPr>
            <a:picLocks noChangeAspect="1"/>
          </p:cNvPicPr>
          <p:nvPr userDrawn="1"/>
        </p:nvPicPr>
        <p:blipFill>
          <a:blip r:embed="rId2" cstate="print"/>
          <a:stretch>
            <a:fillRect/>
          </a:stretch>
        </p:blipFill>
        <p:spPr>
          <a:xfrm>
            <a:off x="8604448" y="6165304"/>
            <a:ext cx="576064" cy="625651"/>
          </a:xfrm>
          <a:prstGeom prst="rect">
            <a:avLst/>
          </a:prstGeom>
        </p:spPr>
      </p:pic>
      <p:sp>
        <p:nvSpPr>
          <p:cNvPr id="2" name="Titre 1"/>
          <p:cNvSpPr>
            <a:spLocks noGrp="1"/>
          </p:cNvSpPr>
          <p:nvPr>
            <p:ph type="title"/>
          </p:nvPr>
        </p:nvSpPr>
        <p:spPr/>
        <p:txBody>
          <a:bodyPr/>
          <a:lstStyle>
            <a:lvl1pPr>
              <a:defRPr>
                <a:latin typeface="Arial Narrow" pitchFamily="34" charset="0"/>
              </a:defRPr>
            </a:lvl1p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atin typeface="Arial Narrow" pitchFamily="34" charset="0"/>
              </a:defRPr>
            </a:lvl1pPr>
          </a:lstStyle>
          <a:p>
            <a:fld id="{C5C8FDC3-4150-45F2-9605-42BFCDA23A72}" type="datetime1">
              <a:rPr lang="fr-FR" smtClean="0"/>
              <a:t>11/10/2014</a:t>
            </a:fld>
            <a:endParaRPr lang="fr-FR" dirty="0"/>
          </a:p>
        </p:txBody>
      </p:sp>
      <p:sp>
        <p:nvSpPr>
          <p:cNvPr id="4" name="Espace réservé du pied de page 3"/>
          <p:cNvSpPr>
            <a:spLocks noGrp="1"/>
          </p:cNvSpPr>
          <p:nvPr>
            <p:ph type="ftr" sz="quarter" idx="11"/>
          </p:nvPr>
        </p:nvSpPr>
        <p:spPr/>
        <p:txBody>
          <a:bodyPr/>
          <a:lstStyle>
            <a:lvl1pPr>
              <a:defRPr>
                <a:latin typeface="Arial Narrow" pitchFamily="34" charset="0"/>
              </a:defRPr>
            </a:lvl1pPr>
          </a:lstStyle>
          <a:p>
            <a:r>
              <a:rPr lang="fr-FR" dirty="0" smtClean="0"/>
              <a:t>Le Guichet Unique pour la facilitation des opérations du Commerce, l’expérience du Cameroun                                                                Isidore BIYIHA</a:t>
            </a:r>
            <a:endParaRPr lang="fr-FR" dirty="0"/>
          </a:p>
        </p:txBody>
      </p:sp>
    </p:spTree>
    <p:extLst>
      <p:ext uri="{BB962C8B-B14F-4D97-AF65-F5344CB8AC3E}">
        <p14:creationId xmlns:p14="http://schemas.microsoft.com/office/powerpoint/2010/main" val="82026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atin typeface="Arial Narrow" pitchFamily="34" charset="0"/>
              </a:defRPr>
            </a:lvl1pPr>
          </a:lstStyle>
          <a:p>
            <a:fld id="{E8B7D75B-94FD-443C-9492-4A5447A351E8}" type="datetime1">
              <a:rPr lang="fr-FR" smtClean="0"/>
              <a:t>11/10/2014</a:t>
            </a:fld>
            <a:endParaRPr lang="fr-FR" dirty="0"/>
          </a:p>
        </p:txBody>
      </p:sp>
      <p:sp>
        <p:nvSpPr>
          <p:cNvPr id="3" name="Espace réservé du pied de page 2"/>
          <p:cNvSpPr>
            <a:spLocks noGrp="1"/>
          </p:cNvSpPr>
          <p:nvPr>
            <p:ph type="ftr" sz="quarter" idx="11"/>
          </p:nvPr>
        </p:nvSpPr>
        <p:spPr/>
        <p:txBody>
          <a:bodyPr/>
          <a:lstStyle>
            <a:lvl1pPr>
              <a:defRPr>
                <a:latin typeface="Arial Narrow" pitchFamily="34" charset="0"/>
              </a:defRPr>
            </a:lvl1pPr>
          </a:lstStyle>
          <a:p>
            <a:r>
              <a:rPr lang="fr-FR" dirty="0" smtClean="0"/>
              <a:t>Le Guichet Unique pour la facilitation des opérations du Commerce, l’expérience du Cameroun                                                                Isidore BIYIHA</a:t>
            </a:r>
            <a:endParaRPr lang="fr-FR" dirty="0"/>
          </a:p>
        </p:txBody>
      </p:sp>
      <p:pic>
        <p:nvPicPr>
          <p:cNvPr id="7" name="Image 6" descr="puce_guce.png"/>
          <p:cNvPicPr>
            <a:picLocks noChangeAspect="1"/>
          </p:cNvPicPr>
          <p:nvPr userDrawn="1"/>
        </p:nvPicPr>
        <p:blipFill>
          <a:blip r:embed="rId2" cstate="print"/>
          <a:stretch>
            <a:fillRect/>
          </a:stretch>
        </p:blipFill>
        <p:spPr>
          <a:xfrm>
            <a:off x="8604448" y="6165304"/>
            <a:ext cx="576064" cy="625651"/>
          </a:xfrm>
          <a:prstGeom prst="rect">
            <a:avLst/>
          </a:prstGeom>
        </p:spPr>
      </p:pic>
    </p:spTree>
    <p:extLst>
      <p:ext uri="{BB962C8B-B14F-4D97-AF65-F5344CB8AC3E}">
        <p14:creationId xmlns:p14="http://schemas.microsoft.com/office/powerpoint/2010/main" val="208521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77F57AA-47C8-4599-942C-022C44D25E44}" type="datetime1">
              <a:rPr lang="fr-FR" smtClean="0"/>
              <a:t>11/10/2014</a:t>
            </a:fld>
            <a:endParaRPr lang="fr-FR" dirty="0"/>
          </a:p>
        </p:txBody>
      </p:sp>
      <p:sp>
        <p:nvSpPr>
          <p:cNvPr id="6" name="Espace réservé du pied de page 5"/>
          <p:cNvSpPr>
            <a:spLocks noGrp="1"/>
          </p:cNvSpPr>
          <p:nvPr>
            <p:ph type="ftr" sz="quarter" idx="11"/>
          </p:nvPr>
        </p:nvSpPr>
        <p:spPr/>
        <p:txBody>
          <a:bodyPr/>
          <a:lstStyle/>
          <a:p>
            <a:r>
              <a:rPr lang="fr-FR" dirty="0" smtClean="0"/>
              <a:t>Le Guichet Unique pour la facilitation des opérations du Commerce, l’expérience du Cameroun                                                                Isidore BIYIHA</a:t>
            </a:r>
            <a:endParaRPr lang="fr-FR" dirty="0"/>
          </a:p>
        </p:txBody>
      </p:sp>
      <p:pic>
        <p:nvPicPr>
          <p:cNvPr id="9" name="Image 8" descr="puce_guce.png"/>
          <p:cNvPicPr>
            <a:picLocks noChangeAspect="1"/>
          </p:cNvPicPr>
          <p:nvPr userDrawn="1"/>
        </p:nvPicPr>
        <p:blipFill>
          <a:blip r:embed="rId2" cstate="print"/>
          <a:stretch>
            <a:fillRect/>
          </a:stretch>
        </p:blipFill>
        <p:spPr>
          <a:xfrm>
            <a:off x="8604448" y="6165304"/>
            <a:ext cx="576064" cy="625651"/>
          </a:xfrm>
          <a:prstGeom prst="rect">
            <a:avLst/>
          </a:prstGeom>
        </p:spPr>
      </p:pic>
    </p:spTree>
    <p:extLst>
      <p:ext uri="{BB962C8B-B14F-4D97-AF65-F5344CB8AC3E}">
        <p14:creationId xmlns:p14="http://schemas.microsoft.com/office/powerpoint/2010/main" val="294365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06F681C-11A8-4FC5-B083-A7630A4432CF}" type="datetime1">
              <a:rPr lang="fr-FR" smtClean="0"/>
              <a:t>11/10/2014</a:t>
            </a:fld>
            <a:endParaRPr lang="fr-FR" dirty="0"/>
          </a:p>
        </p:txBody>
      </p:sp>
      <p:sp>
        <p:nvSpPr>
          <p:cNvPr id="6" name="Espace réservé du pied de page 5"/>
          <p:cNvSpPr>
            <a:spLocks noGrp="1"/>
          </p:cNvSpPr>
          <p:nvPr>
            <p:ph type="ftr" sz="quarter" idx="11"/>
          </p:nvPr>
        </p:nvSpPr>
        <p:spPr/>
        <p:txBody>
          <a:bodyPr/>
          <a:lstStyle/>
          <a:p>
            <a:r>
              <a:rPr lang="fr-FR" dirty="0" smtClean="0"/>
              <a:t>Le Guichet Unique pour la facilitation des opérations du Commerce, l’expérience du Cameroun                                                                Isidore BIYIHA</a:t>
            </a:r>
            <a:endParaRPr lang="fr-FR" dirty="0"/>
          </a:p>
        </p:txBody>
      </p:sp>
      <p:pic>
        <p:nvPicPr>
          <p:cNvPr id="9" name="Image 8" descr="puce_guce.png"/>
          <p:cNvPicPr>
            <a:picLocks noChangeAspect="1"/>
          </p:cNvPicPr>
          <p:nvPr userDrawn="1"/>
        </p:nvPicPr>
        <p:blipFill>
          <a:blip r:embed="rId2" cstate="print"/>
          <a:stretch>
            <a:fillRect/>
          </a:stretch>
        </p:blipFill>
        <p:spPr>
          <a:xfrm>
            <a:off x="8604448" y="6165304"/>
            <a:ext cx="576064" cy="625651"/>
          </a:xfrm>
          <a:prstGeom prst="rect">
            <a:avLst/>
          </a:prstGeom>
        </p:spPr>
      </p:pic>
    </p:spTree>
    <p:extLst>
      <p:ext uri="{BB962C8B-B14F-4D97-AF65-F5344CB8AC3E}">
        <p14:creationId xmlns:p14="http://schemas.microsoft.com/office/powerpoint/2010/main" val="229431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0"/>
            <a:ext cx="8229600" cy="692696"/>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124744"/>
            <a:ext cx="8229600" cy="5001419"/>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Narrow" pitchFamily="34" charset="0"/>
              </a:defRPr>
            </a:lvl1pPr>
          </a:lstStyle>
          <a:p>
            <a:fld id="{723DB04C-94BF-4502-B5C1-1759C927A86F}" type="datetime1">
              <a:rPr lang="fr-FR" smtClean="0"/>
              <a:t>11/10/2014</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Narrow" pitchFamily="34" charset="0"/>
              </a:defRPr>
            </a:lvl1pPr>
          </a:lstStyle>
          <a:p>
            <a:r>
              <a:rPr lang="fr-FR" dirty="0" smtClean="0"/>
              <a:t>Le Guichet Unique pour la facilitation des opérations du Commerce, l’expérience du Cameroun                                                                Isidore BIYIHA</a:t>
            </a: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Narrow" pitchFamily="34" charset="0"/>
              </a:defRPr>
            </a:lvl1pPr>
          </a:lstStyle>
          <a:p>
            <a:fld id="{AA2AECED-7E0D-4DC9-BD11-AA61EC5D8B1C}" type="slidenum">
              <a:rPr lang="fr-FR" smtClean="0"/>
              <a:pPr/>
              <a:t>‹#›</a:t>
            </a:fld>
            <a:endParaRPr lang="fr-FR" dirty="0"/>
          </a:p>
        </p:txBody>
      </p:sp>
      <p:pic>
        <p:nvPicPr>
          <p:cNvPr id="13" name="Imag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838374"/>
            <a:ext cx="9144000" cy="70346"/>
          </a:xfrm>
          <a:prstGeom prst="rect">
            <a:avLst/>
          </a:prstGeom>
        </p:spPr>
      </p:pic>
      <p:sp>
        <p:nvSpPr>
          <p:cNvPr id="14" name="Rectangle 13"/>
          <p:cNvSpPr/>
          <p:nvPr/>
        </p:nvSpPr>
        <p:spPr>
          <a:xfrm>
            <a:off x="8676456" y="6309320"/>
            <a:ext cx="461986" cy="307777"/>
          </a:xfrm>
          <a:prstGeom prst="rect">
            <a:avLst/>
          </a:prstGeom>
        </p:spPr>
        <p:txBody>
          <a:bodyPr wrap="square">
            <a:spAutoFit/>
          </a:bodyPr>
          <a:lstStyle/>
          <a:p>
            <a:fld id="{AA2AECED-7E0D-4DC9-BD11-AA61EC5D8B1C}" type="slidenum">
              <a:rPr lang="fr-FR" sz="1400" b="1" smtClean="0">
                <a:solidFill>
                  <a:schemeClr val="accent6"/>
                </a:solidFill>
                <a:latin typeface="Arial Narrow" pitchFamily="34" charset="0"/>
              </a:rPr>
              <a:pPr/>
              <a:t>‹#›</a:t>
            </a:fld>
            <a:endParaRPr lang="fr-FR" b="1" dirty="0">
              <a:solidFill>
                <a:schemeClr val="accent6"/>
              </a:solidFill>
              <a:latin typeface="Arial Narrow" pitchFamily="34" charset="0"/>
            </a:endParaRPr>
          </a:p>
        </p:txBody>
      </p:sp>
    </p:spTree>
    <p:extLst>
      <p:ext uri="{BB962C8B-B14F-4D97-AF65-F5344CB8AC3E}">
        <p14:creationId xmlns:p14="http://schemas.microsoft.com/office/powerpoint/2010/main" val="1304920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sldNum="0" hdr="0" ftr="0" dt="0"/>
  <p:txStyles>
    <p:titleStyle>
      <a:lvl1pPr algn="ctr" defTabSz="914400" rtl="0" eaLnBrk="1" latinLnBrk="0" hangingPunct="1">
        <a:spcBef>
          <a:spcPct val="0"/>
        </a:spcBef>
        <a:buNone/>
        <a:defRPr sz="4400" b="1" kern="1200">
          <a:solidFill>
            <a:schemeClr val="tx1"/>
          </a:solidFill>
          <a:latin typeface="Arial Narrow"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Box 2"/>
          <p:cNvSpPr txBox="1">
            <a:spLocks noChangeArrowheads="1"/>
          </p:cNvSpPr>
          <p:nvPr/>
        </p:nvSpPr>
        <p:spPr bwMode="auto">
          <a:xfrm>
            <a:off x="0" y="5085184"/>
            <a:ext cx="9144000" cy="703199"/>
          </a:xfrm>
          <a:prstGeom prst="rect">
            <a:avLst/>
          </a:prstGeom>
          <a:solidFill>
            <a:schemeClr val="bg1">
              <a:lumMod val="85000"/>
            </a:schemeClr>
          </a:solidFill>
          <a:ln>
            <a:noFill/>
            <a:headEnd/>
            <a:tailEnd/>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ct val="116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fr-FR" sz="2800" b="1" dirty="0" smtClean="0">
                <a:solidFill>
                  <a:schemeClr val="accent1">
                    <a:lumMod val="75000"/>
                  </a:schemeClr>
                </a:solidFill>
                <a:ea typeface="DejaVu Sans" charset="0"/>
                <a:cs typeface="DejaVu Sans" charset="0"/>
              </a:rPr>
              <a:t>REFLEXION SUR L’INFORMATISATION</a:t>
            </a:r>
            <a:endParaRPr lang="fr-FR" b="1" dirty="0">
              <a:solidFill>
                <a:schemeClr val="accent1">
                  <a:lumMod val="75000"/>
                </a:schemeClr>
              </a:solidFill>
              <a:ea typeface="DejaVu Sans" charset="0"/>
              <a:cs typeface="DejaVu Sans"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62206"/>
            <a:ext cx="4645024" cy="3870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re 1"/>
          <p:cNvSpPr txBox="1">
            <a:spLocks/>
          </p:cNvSpPr>
          <p:nvPr/>
        </p:nvSpPr>
        <p:spPr>
          <a:xfrm>
            <a:off x="2195736" y="3963898"/>
            <a:ext cx="4608512" cy="10197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400" b="1" dirty="0" smtClean="0">
                <a:solidFill>
                  <a:schemeClr val="bg1"/>
                </a:solidFill>
                <a:latin typeface="Myriad Arabic"/>
                <a:cs typeface="Myriad Arabic"/>
              </a:rPr>
              <a:t>M.FONGOD Edwin NUVAGA,</a:t>
            </a:r>
            <a:br>
              <a:rPr lang="fr-FR" sz="2400" b="1" dirty="0" smtClean="0">
                <a:solidFill>
                  <a:schemeClr val="bg1"/>
                </a:solidFill>
                <a:latin typeface="Myriad Arabic"/>
                <a:cs typeface="Myriad Arabic"/>
              </a:rPr>
            </a:br>
            <a:r>
              <a:rPr lang="fr-FR" sz="1050" b="1" dirty="0" smtClean="0">
                <a:solidFill>
                  <a:schemeClr val="bg1"/>
                </a:solidFill>
                <a:latin typeface="Myriad Arabic"/>
                <a:cs typeface="Myriad Arabic"/>
              </a:rPr>
              <a:t> </a:t>
            </a:r>
            <a:br>
              <a:rPr lang="fr-FR" sz="1050" b="1" dirty="0" smtClean="0">
                <a:solidFill>
                  <a:schemeClr val="bg1"/>
                </a:solidFill>
                <a:latin typeface="Myriad Arabic"/>
                <a:cs typeface="Myriad Arabic"/>
              </a:rPr>
            </a:br>
            <a:r>
              <a:rPr lang="fr-FR" sz="1050" b="1" dirty="0" smtClean="0">
                <a:solidFill>
                  <a:schemeClr val="bg1"/>
                </a:solidFill>
                <a:latin typeface="Myriad Arabic"/>
                <a:cs typeface="Myriad Arabic"/>
              </a:rPr>
              <a:t>Directeur informatique des </a:t>
            </a:r>
            <a:r>
              <a:rPr lang="fr-FR" sz="1050" b="1" dirty="0">
                <a:solidFill>
                  <a:schemeClr val="bg1"/>
                </a:solidFill>
                <a:latin typeface="Myriad Arabic"/>
                <a:cs typeface="Myriad Arabic"/>
              </a:rPr>
              <a:t>D</a:t>
            </a:r>
            <a:r>
              <a:rPr lang="fr-FR" sz="1050" b="1" dirty="0" smtClean="0">
                <a:solidFill>
                  <a:schemeClr val="bg1"/>
                </a:solidFill>
                <a:latin typeface="Myriad Arabic"/>
                <a:cs typeface="Myriad Arabic"/>
              </a:rPr>
              <a:t>ouanes</a:t>
            </a:r>
            <a:endParaRPr lang="fr-FR" sz="1050" b="1" dirty="0">
              <a:solidFill>
                <a:schemeClr val="bg1"/>
              </a:solidFill>
              <a:latin typeface="Myriad Arabic"/>
              <a:cs typeface="Myriad Arabic"/>
            </a:endParaRPr>
          </a:p>
        </p:txBody>
      </p:sp>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788023" y="2924944"/>
            <a:ext cx="2016225" cy="1019731"/>
          </a:xfrm>
          <a:prstGeom prst="rect">
            <a:avLst/>
          </a:prstGeom>
          <a:ln>
            <a:noFill/>
          </a:ln>
          <a:effectLst>
            <a:softEdge rad="112500"/>
          </a:effectLst>
        </p:spPr>
      </p:pic>
      <p:sp>
        <p:nvSpPr>
          <p:cNvPr id="9" name="Text Box 2"/>
          <p:cNvSpPr txBox="1">
            <a:spLocks noChangeArrowheads="1"/>
          </p:cNvSpPr>
          <p:nvPr/>
        </p:nvSpPr>
        <p:spPr bwMode="auto">
          <a:xfrm>
            <a:off x="0" y="5894153"/>
            <a:ext cx="9144000" cy="703199"/>
          </a:xfrm>
          <a:prstGeom prst="rect">
            <a:avLst/>
          </a:prstGeom>
          <a:solidFill>
            <a:schemeClr val="tx2">
              <a:lumMod val="75000"/>
            </a:schemeClr>
          </a:solidFill>
          <a:ln>
            <a:noFill/>
            <a:headEnd/>
            <a:tailEnd/>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ct val="116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fr-FR" sz="1600" b="1" dirty="0" smtClean="0">
                <a:solidFill>
                  <a:schemeClr val="bg1"/>
                </a:solidFill>
                <a:ea typeface="DejaVu Sans" charset="0"/>
                <a:cs typeface="DejaVu Sans" charset="0"/>
              </a:rPr>
              <a:t>Séminaire sur la mise en place des procédures douanières au Port en Eau Profonde de Kribi et implication des différents acteurs portuaires du processus d’accueil des navires et de passage de marchandises</a:t>
            </a:r>
          </a:p>
        </p:txBody>
      </p:sp>
    </p:spTree>
    <p:extLst>
      <p:ext uri="{BB962C8B-B14F-4D97-AF65-F5344CB8AC3E}">
        <p14:creationId xmlns:p14="http://schemas.microsoft.com/office/powerpoint/2010/main" val="12781557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fr-FR" dirty="0" smtClean="0"/>
              <a:t>3- SECURITE DES DONNEES ET CONFIDENTIALITE</a:t>
            </a:r>
            <a:endParaRPr lang="fr-FR" dirty="0"/>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192655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fr-FR" sz="2800" dirty="0">
                <a:solidFill>
                  <a:srgbClr val="000000"/>
                </a:solidFill>
              </a:rPr>
              <a:t>3-SÉCURITÉ DES DONNÉES ET CONFIDENTIALITÉ</a:t>
            </a:r>
            <a:r>
              <a:rPr lang="fr-FR" sz="2800" dirty="0" smtClean="0">
                <a:solidFill>
                  <a:srgbClr val="000000"/>
                </a:solidFill>
              </a:rPr>
              <a:t>.</a:t>
            </a:r>
            <a:endParaRPr lang="fr-FR" sz="2800" dirty="0"/>
          </a:p>
        </p:txBody>
      </p:sp>
      <p:sp>
        <p:nvSpPr>
          <p:cNvPr id="5" name="Espace réservé du contenu 4"/>
          <p:cNvSpPr>
            <a:spLocks noGrp="1"/>
          </p:cNvSpPr>
          <p:nvPr>
            <p:ph idx="1"/>
          </p:nvPr>
        </p:nvSpPr>
        <p:spPr>
          <a:xfrm>
            <a:off x="457200" y="1124744"/>
            <a:ext cx="5987008" cy="5001419"/>
          </a:xfrm>
        </p:spPr>
        <p:txBody>
          <a:bodyPr>
            <a:normAutofit fontScale="85000" lnSpcReduction="10000"/>
          </a:bodyPr>
          <a:lstStyle/>
          <a:p>
            <a:pPr algn="just">
              <a:buFont typeface="Wingdings" charset="2"/>
              <a:buChar char="ü"/>
            </a:pPr>
            <a:r>
              <a:rPr lang="fr-FR" dirty="0" smtClean="0"/>
              <a:t>Toutes </a:t>
            </a:r>
            <a:r>
              <a:rPr lang="fr-FR" dirty="0"/>
              <a:t>les informations saisies par les utilisateurs  le sont en toute </a:t>
            </a:r>
            <a:r>
              <a:rPr lang="fr-FR" u="sng" dirty="0"/>
              <a:t>confidentialité</a:t>
            </a:r>
            <a:r>
              <a:rPr lang="fr-FR" dirty="0"/>
              <a:t> puisque chaque acteur n’a accès qu’aux seules informations qui lui sont destinées, et n’est autorisé à saisir que les opérations le concernant</a:t>
            </a:r>
          </a:p>
          <a:p>
            <a:pPr algn="just">
              <a:buFont typeface="Wingdings" charset="2"/>
              <a:buChar char="ü"/>
            </a:pPr>
            <a:r>
              <a:rPr lang="fr-FR" dirty="0"/>
              <a:t>Toutes les données sont stockées sur des serveurs sécurisés et sont régulièrement sauvegardées.</a:t>
            </a:r>
          </a:p>
          <a:p>
            <a:pPr algn="just">
              <a:buFont typeface="Wingdings" charset="2"/>
              <a:buChar char="ü"/>
            </a:pPr>
            <a:r>
              <a:rPr lang="fr-FR" dirty="0"/>
              <a:t>La consultation des agents ne peut se faire que pour les marchandises qu’ils leur ont été </a:t>
            </a:r>
            <a:r>
              <a:rPr lang="fr-FR" dirty="0" smtClean="0"/>
              <a:t>confiées</a:t>
            </a:r>
            <a:endParaRPr lang="fr-FR"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8127" y="2220466"/>
            <a:ext cx="1624353" cy="11749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8127" y="3516610"/>
            <a:ext cx="1624352" cy="1352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8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fr-FR" sz="2800" dirty="0">
                <a:solidFill>
                  <a:srgbClr val="000000"/>
                </a:solidFill>
              </a:rPr>
              <a:t>3-SÉCURITÉ DES DONNÉES ET CONFIDENTIALITÉ</a:t>
            </a:r>
            <a:r>
              <a:rPr lang="fr-FR" sz="2800" dirty="0" smtClean="0">
                <a:solidFill>
                  <a:srgbClr val="000000"/>
                </a:solidFill>
              </a:rPr>
              <a:t>.</a:t>
            </a:r>
            <a:endParaRPr lang="fr-FR" sz="2800" dirty="0"/>
          </a:p>
        </p:txBody>
      </p:sp>
      <p:sp>
        <p:nvSpPr>
          <p:cNvPr id="5" name="Espace réservé du contenu 4"/>
          <p:cNvSpPr>
            <a:spLocks noGrp="1"/>
          </p:cNvSpPr>
          <p:nvPr>
            <p:ph idx="1"/>
          </p:nvPr>
        </p:nvSpPr>
        <p:spPr>
          <a:xfrm>
            <a:off x="457200" y="1124744"/>
            <a:ext cx="6419056" cy="5256584"/>
          </a:xfrm>
        </p:spPr>
        <p:txBody>
          <a:bodyPr>
            <a:normAutofit fontScale="77500" lnSpcReduction="20000"/>
          </a:bodyPr>
          <a:lstStyle/>
          <a:p>
            <a:pPr marL="0" indent="0" algn="just">
              <a:buNone/>
            </a:pPr>
            <a:r>
              <a:rPr lang="fr-FR" dirty="0"/>
              <a:t>Pour des raisons de </a:t>
            </a:r>
            <a:r>
              <a:rPr lang="fr-FR" u="sng" dirty="0"/>
              <a:t>sûreté??, </a:t>
            </a:r>
            <a:r>
              <a:rPr lang="fr-FR" dirty="0"/>
              <a:t>les acconiers refusent de se fier totalement à ce système pour la livraison des marchandises. Ils demandent toujours la remise, du </a:t>
            </a:r>
            <a:r>
              <a:rPr lang="fr-FR" u="sng" dirty="0"/>
              <a:t>papier</a:t>
            </a:r>
            <a:r>
              <a:rPr lang="fr-FR" dirty="0"/>
              <a:t> </a:t>
            </a:r>
            <a:r>
              <a:rPr lang="fr-FR" u="sng" dirty="0"/>
              <a:t>édité</a:t>
            </a:r>
            <a:r>
              <a:rPr lang="fr-FR" dirty="0"/>
              <a:t>, </a:t>
            </a:r>
            <a:r>
              <a:rPr lang="fr-FR" u="sng" dirty="0"/>
              <a:t>signé</a:t>
            </a:r>
            <a:r>
              <a:rPr lang="fr-FR" dirty="0"/>
              <a:t> et </a:t>
            </a:r>
            <a:r>
              <a:rPr lang="fr-FR" u="sng" dirty="0"/>
              <a:t>tamponné</a:t>
            </a:r>
            <a:r>
              <a:rPr lang="fr-FR" dirty="0"/>
              <a:t> par l’agent prouvant que la marchandise est dédouanée.</a:t>
            </a:r>
          </a:p>
          <a:p>
            <a:pPr marL="0" indent="0" algn="just">
              <a:buNone/>
            </a:pPr>
            <a:r>
              <a:rPr lang="fr-FR" b="1" u="sng" dirty="0"/>
              <a:t>Inconvénients</a:t>
            </a:r>
            <a:endParaRPr lang="fr-FR" dirty="0"/>
          </a:p>
          <a:p>
            <a:pPr algn="just">
              <a:buFont typeface="Wingdings" charset="2"/>
              <a:buChar char="ü"/>
            </a:pPr>
            <a:r>
              <a:rPr lang="fr-FR" dirty="0"/>
              <a:t>Comme toutes nouvelles technologies, l’inconvénient principal reste la panne. </a:t>
            </a:r>
          </a:p>
          <a:p>
            <a:pPr algn="just">
              <a:buFont typeface="Wingdings" charset="2"/>
              <a:buChar char="ü"/>
            </a:pPr>
            <a:r>
              <a:rPr lang="fr-FR" dirty="0"/>
              <a:t>Il arrive rarement que le système se déconnecte, mais lorsque que cela se produit, les utilisateurs ne peuvent plus saisir les informations concernant les marchandises, qui se retrouvent donc bloquées</a:t>
            </a:r>
          </a:p>
          <a:p>
            <a:pPr algn="just">
              <a:buFont typeface="Wingdings" charset="2"/>
              <a:buChar char="ü"/>
            </a:pPr>
            <a:r>
              <a:rPr lang="fr-FR" dirty="0"/>
              <a:t>La gestion du </a:t>
            </a:r>
            <a:r>
              <a:rPr lang="fr-FR" dirty="0" smtClean="0"/>
              <a:t>changement</a:t>
            </a:r>
            <a:endParaRPr lang="fr-FR"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8126" y="1268760"/>
            <a:ext cx="1624353" cy="15841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8126" y="3789040"/>
            <a:ext cx="1624353" cy="15841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446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ctr"/>
            <a:r>
              <a:rPr lang="fr-FR" dirty="0"/>
              <a:t>4-FONCTIONNALITES D’UN SYSTEME D’INFORMATION </a:t>
            </a:r>
            <a:r>
              <a:rPr lang="fr-FR" dirty="0" smtClean="0"/>
              <a:t>PORTUAIRE</a:t>
            </a:r>
            <a:endParaRPr lang="fr-FR" dirty="0"/>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44798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fr-FR" sz="2800" dirty="0"/>
              <a:t>4-FONCTIONNALITES D’UN SYSTEME D’INFORMATION PORTUAIRE</a:t>
            </a:r>
          </a:p>
        </p:txBody>
      </p:sp>
      <p:sp>
        <p:nvSpPr>
          <p:cNvPr id="5" name="Espace réservé du contenu 4"/>
          <p:cNvSpPr>
            <a:spLocks noGrp="1"/>
          </p:cNvSpPr>
          <p:nvPr>
            <p:ph idx="1"/>
          </p:nvPr>
        </p:nvSpPr>
        <p:spPr/>
        <p:txBody>
          <a:bodyPr>
            <a:normAutofit fontScale="92500" lnSpcReduction="10000"/>
          </a:bodyPr>
          <a:lstStyle/>
          <a:p>
            <a:pPr algn="ctr">
              <a:buNone/>
            </a:pPr>
            <a:r>
              <a:rPr lang="fr-FR" b="1" dirty="0"/>
              <a:t>Composantes d’un système d’information portuaire étude </a:t>
            </a:r>
            <a:r>
              <a:rPr lang="fr-FR" b="1" dirty="0" smtClean="0"/>
              <a:t>EGIS</a:t>
            </a:r>
          </a:p>
          <a:p>
            <a:pPr marL="0" indent="0" algn="just">
              <a:buNone/>
            </a:pPr>
            <a:endParaRPr lang="fr-FR" b="1" i="1" dirty="0" smtClean="0"/>
          </a:p>
          <a:p>
            <a:pPr algn="just">
              <a:buFont typeface="Wingdings" charset="2"/>
              <a:buChar char="ü"/>
            </a:pPr>
            <a:r>
              <a:rPr lang="fr-FR" b="1" dirty="0" smtClean="0"/>
              <a:t>Les </a:t>
            </a:r>
            <a:r>
              <a:rPr lang="fr-FR" b="1" dirty="0"/>
              <a:t>senseurs </a:t>
            </a:r>
            <a:r>
              <a:rPr lang="fr-FR" dirty="0"/>
              <a:t>transmettent en temps réel les informations alimentant le VTS ;</a:t>
            </a:r>
          </a:p>
          <a:p>
            <a:pPr algn="just">
              <a:buFont typeface="Wingdings" charset="2"/>
              <a:buChar char="ü"/>
            </a:pPr>
            <a:r>
              <a:rPr lang="fr-FR" b="1" dirty="0"/>
              <a:t>Le VTS (</a:t>
            </a:r>
            <a:r>
              <a:rPr lang="fr-FR" b="1" i="1" dirty="0" err="1"/>
              <a:t>Vessel</a:t>
            </a:r>
            <a:r>
              <a:rPr lang="fr-FR" b="1" i="1" dirty="0"/>
              <a:t> Traffic System) identifie et intègre tous les outils « hardware » (radars, </a:t>
            </a:r>
            <a:r>
              <a:rPr lang="fr-FR" dirty="0"/>
              <a:t>AIS, CCTV, etc.) de contrôle des navires et du milieu. </a:t>
            </a:r>
          </a:p>
          <a:p>
            <a:pPr algn="just">
              <a:buFont typeface="Wingdings" charset="2"/>
              <a:buChar char="ü"/>
            </a:pPr>
            <a:r>
              <a:rPr lang="fr-FR" dirty="0"/>
              <a:t>Il est exploité par des opérateurs qui assurent une veille opérationnelle et de sécurité (Superviseurs, Contrôleurs de la Circulation maritime) ;</a:t>
            </a:r>
          </a:p>
        </p:txBody>
      </p:sp>
    </p:spTree>
    <p:extLst>
      <p:ext uri="{BB962C8B-B14F-4D97-AF65-F5344CB8AC3E}">
        <p14:creationId xmlns:p14="http://schemas.microsoft.com/office/powerpoint/2010/main" val="354704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fr-FR" sz="2800" dirty="0"/>
              <a:t>4-FONCTIONNALITES D’UN SYSTEME D’INFORMATION PORTUAIRE</a:t>
            </a:r>
          </a:p>
        </p:txBody>
      </p:sp>
      <p:pic>
        <p:nvPicPr>
          <p:cNvPr id="6" name="Picture 2"/>
          <p:cNvPicPr>
            <a:picLocks noChangeAspect="1" noChangeArrowheads="1"/>
          </p:cNvPicPr>
          <p:nvPr/>
        </p:nvPicPr>
        <p:blipFill rotWithShape="1">
          <a:blip r:embed="rId2" cstate="print"/>
          <a:srcRect l="17869" t="15102" r="13282" b="10140"/>
          <a:stretch/>
        </p:blipFill>
        <p:spPr bwMode="auto">
          <a:xfrm>
            <a:off x="395537" y="1052736"/>
            <a:ext cx="8280920" cy="5040560"/>
          </a:xfrm>
          <a:prstGeom prst="rect">
            <a:avLst/>
          </a:prstGeom>
          <a:ln>
            <a:solidFill>
              <a:schemeClr val="accent5">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706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fr-FR" sz="2800" dirty="0"/>
              <a:t>4-FONCTIONNALITES D’UN SYSTEME D’INFORMATION PORTUAIRE</a:t>
            </a:r>
          </a:p>
        </p:txBody>
      </p:sp>
      <p:sp>
        <p:nvSpPr>
          <p:cNvPr id="5" name="Espace réservé du contenu 4"/>
          <p:cNvSpPr>
            <a:spLocks noGrp="1"/>
          </p:cNvSpPr>
          <p:nvPr>
            <p:ph idx="1"/>
          </p:nvPr>
        </p:nvSpPr>
        <p:spPr>
          <a:xfrm>
            <a:off x="107504" y="1124744"/>
            <a:ext cx="5256584" cy="5196408"/>
          </a:xfrm>
        </p:spPr>
        <p:txBody>
          <a:bodyPr>
            <a:normAutofit fontScale="77500" lnSpcReduction="20000"/>
          </a:bodyPr>
          <a:lstStyle/>
          <a:p>
            <a:pPr algn="just">
              <a:buFont typeface="Wingdings" charset="2"/>
              <a:buChar char="ü"/>
            </a:pPr>
            <a:r>
              <a:rPr lang="fr-FR" b="1" dirty="0"/>
              <a:t>Le VTMIS / PMIS (</a:t>
            </a:r>
            <a:r>
              <a:rPr lang="fr-FR" b="1" dirty="0" err="1"/>
              <a:t>Vessel</a:t>
            </a:r>
            <a:r>
              <a:rPr lang="fr-FR" b="1" dirty="0"/>
              <a:t> Traffic Management Information System / Port Management Information System</a:t>
            </a:r>
            <a:r>
              <a:rPr lang="fr-FR" dirty="0"/>
              <a:t>) assure l’interface avec les outils VTS permettant ainsi de récupérer les données nécessaires au fonctionnement optimal et sécurisé du port.</a:t>
            </a:r>
          </a:p>
          <a:p>
            <a:pPr algn="just">
              <a:buFont typeface="Wingdings" charset="2"/>
              <a:buChar char="ü"/>
            </a:pPr>
            <a:r>
              <a:rPr lang="fr-FR" b="1" dirty="0"/>
              <a:t>L’ERP (Enterprise Resource Planning) est un PGI (Progiciel de Gestion Intégré) dont les </a:t>
            </a:r>
            <a:r>
              <a:rPr lang="fr-FR" dirty="0"/>
              <a:t>fonctionnalités permettent de traiter différents domaines de gestion d’une entreprise : gestion des ressources humaines, comptabilité générale, immobilisations, achats, facturation, etc.</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7824" y="1124744"/>
            <a:ext cx="3164656"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824" y="2852936"/>
            <a:ext cx="3164656" cy="17670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7824" y="4764015"/>
            <a:ext cx="3164656" cy="15121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91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fr-FR" sz="2800" dirty="0"/>
              <a:t>4-FONCTIONNALITES D’UN SYSTEME D’INFORMATION PORTUAIRE</a:t>
            </a:r>
          </a:p>
        </p:txBody>
      </p:sp>
      <p:sp>
        <p:nvSpPr>
          <p:cNvPr id="5" name="Espace réservé du contenu 4"/>
          <p:cNvSpPr>
            <a:spLocks noGrp="1"/>
          </p:cNvSpPr>
          <p:nvPr>
            <p:ph idx="1"/>
          </p:nvPr>
        </p:nvSpPr>
        <p:spPr>
          <a:xfrm>
            <a:off x="457200" y="1124744"/>
            <a:ext cx="5770984" cy="5001419"/>
          </a:xfrm>
        </p:spPr>
        <p:txBody>
          <a:bodyPr>
            <a:normAutofit/>
          </a:bodyPr>
          <a:lstStyle/>
          <a:p>
            <a:pPr algn="just">
              <a:buFont typeface="Wingdings" charset="2"/>
              <a:buChar char="ü"/>
            </a:pPr>
            <a:r>
              <a:rPr lang="fr-FR" b="1" dirty="0"/>
              <a:t>Le GUP (</a:t>
            </a:r>
            <a:r>
              <a:rPr lang="fr-FR" i="1" dirty="0"/>
              <a:t>Guichet Unique portuaire</a:t>
            </a:r>
            <a:r>
              <a:rPr lang="fr-FR" b="1" dirty="0"/>
              <a:t>) est un outil de simplification et d’accélération des </a:t>
            </a:r>
            <a:r>
              <a:rPr lang="fr-FR" dirty="0"/>
              <a:t>procédures administratives douanières.</a:t>
            </a:r>
          </a:p>
          <a:p>
            <a:pPr algn="just">
              <a:buFont typeface="Wingdings" charset="2"/>
              <a:buChar char="ü"/>
            </a:pPr>
            <a:r>
              <a:rPr lang="fr-FR" b="1" dirty="0"/>
              <a:t>Le PCS (</a:t>
            </a:r>
            <a:r>
              <a:rPr lang="fr-FR" b="1" i="1" dirty="0"/>
              <a:t>Port </a:t>
            </a:r>
            <a:r>
              <a:rPr lang="fr-FR" b="1" i="1" dirty="0" err="1"/>
              <a:t>Community</a:t>
            </a:r>
            <a:r>
              <a:rPr lang="fr-FR" b="1" i="1" dirty="0"/>
              <a:t> System) est un hub d’échanges d’informations entre tous les </a:t>
            </a:r>
            <a:r>
              <a:rPr lang="fr-FR" b="1" dirty="0"/>
              <a:t>intervenants</a:t>
            </a:r>
            <a:r>
              <a:rPr lang="fr-FR" dirty="0"/>
              <a:t> qui composent la communauté portuaire</a:t>
            </a:r>
            <a:r>
              <a:rPr lang="fr-FR" dirty="0" smtClean="0"/>
              <a:t>.</a:t>
            </a:r>
            <a:endParaRPr lang="fr-F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1" y="1052736"/>
            <a:ext cx="2771800"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933056"/>
            <a:ext cx="2278398" cy="2212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199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ctr"/>
            <a:r>
              <a:rPr lang="fr-FR" dirty="0"/>
              <a:t>5-PRESENTATION DU PMIS CONCU PAR </a:t>
            </a:r>
            <a:r>
              <a:rPr lang="fr-FR" dirty="0" smtClean="0"/>
              <a:t>CHEC</a:t>
            </a:r>
            <a:endParaRPr lang="fr-FR" dirty="0"/>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173465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fr-FR" sz="2800" dirty="0"/>
              <a:t>5-PRESENTATION DU PMIS CONCU PAR CHEC</a:t>
            </a:r>
          </a:p>
        </p:txBody>
      </p:sp>
      <p:pic>
        <p:nvPicPr>
          <p:cNvPr id="5" name="Picture 2"/>
          <p:cNvPicPr>
            <a:picLocks noGrp="1" noChangeAspect="1" noChangeArrowheads="1"/>
          </p:cNvPicPr>
          <p:nvPr>
            <p:ph idx="1"/>
          </p:nvPr>
        </p:nvPicPr>
        <p:blipFill rotWithShape="1">
          <a:blip r:embed="rId2" cstate="print"/>
          <a:srcRect l="3414" t="10627" r="33992" b="10297"/>
          <a:stretch/>
        </p:blipFill>
        <p:spPr bwMode="auto">
          <a:xfrm>
            <a:off x="395536" y="1124744"/>
            <a:ext cx="8287653" cy="51845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5459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835052175"/>
              </p:ext>
            </p:extLst>
          </p:nvPr>
        </p:nvGraphicFramePr>
        <p:xfrm>
          <a:off x="457200" y="1125538"/>
          <a:ext cx="8229600"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399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fr-FR" sz="2800" dirty="0"/>
              <a:t>5-PRESENTATION DU PMIS CONCU PAR CHEC</a:t>
            </a:r>
          </a:p>
        </p:txBody>
      </p:sp>
      <p:pic>
        <p:nvPicPr>
          <p:cNvPr id="6" name="Picture 2"/>
          <p:cNvPicPr>
            <a:picLocks noGrp="1" noChangeAspect="1" noChangeArrowheads="1"/>
          </p:cNvPicPr>
          <p:nvPr>
            <p:ph idx="1"/>
          </p:nvPr>
        </p:nvPicPr>
        <p:blipFill>
          <a:blip r:embed="rId2" cstate="print"/>
          <a:srcRect l="5007" t="9985" r="3341" b="5543"/>
          <a:stretch>
            <a:fillRect/>
          </a:stretch>
        </p:blipFill>
        <p:spPr bwMode="auto">
          <a:xfrm>
            <a:off x="539552" y="1196752"/>
            <a:ext cx="8136904" cy="4968551"/>
          </a:xfrm>
          <a:prstGeom prst="rect">
            <a:avLst/>
          </a:prstGeom>
          <a:noFill/>
          <a:ln w="9525">
            <a:noFill/>
            <a:miter lim="800000"/>
            <a:headEnd/>
            <a:tailEnd/>
          </a:ln>
        </p:spPr>
      </p:pic>
    </p:spTree>
    <p:extLst>
      <p:ext uri="{BB962C8B-B14F-4D97-AF65-F5344CB8AC3E}">
        <p14:creationId xmlns:p14="http://schemas.microsoft.com/office/powerpoint/2010/main" val="260806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fr-FR" sz="2800" dirty="0"/>
              <a:t>5-PRESENTATION DU PMIS CONCU PAR CHEC</a:t>
            </a:r>
          </a:p>
        </p:txBody>
      </p:sp>
      <p:sp>
        <p:nvSpPr>
          <p:cNvPr id="2" name="Espace réservé du contenu 1"/>
          <p:cNvSpPr>
            <a:spLocks noGrp="1"/>
          </p:cNvSpPr>
          <p:nvPr>
            <p:ph idx="1"/>
          </p:nvPr>
        </p:nvSpPr>
        <p:spPr/>
        <p:txBody>
          <a:bodyPr/>
          <a:lstStyle/>
          <a:p>
            <a:endParaRPr lang="fr-FR"/>
          </a:p>
        </p:txBody>
      </p:sp>
      <p:pic>
        <p:nvPicPr>
          <p:cNvPr id="5" name="Picture 2"/>
          <p:cNvPicPr>
            <a:picLocks noChangeAspect="1" noChangeArrowheads="1"/>
          </p:cNvPicPr>
          <p:nvPr/>
        </p:nvPicPr>
        <p:blipFill>
          <a:blip r:embed="rId2" cstate="print"/>
          <a:srcRect l="14662" t="13407" r="33869" b="15719"/>
          <a:stretch>
            <a:fillRect/>
          </a:stretch>
        </p:blipFill>
        <p:spPr bwMode="auto">
          <a:xfrm>
            <a:off x="323528" y="980728"/>
            <a:ext cx="8640959" cy="52565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256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fr-FR" sz="2800" dirty="0"/>
              <a:t>5-PRESENTATION DU PMIS CONCU PAR CHEC</a:t>
            </a:r>
          </a:p>
        </p:txBody>
      </p:sp>
      <p:sp>
        <p:nvSpPr>
          <p:cNvPr id="2" name="Espace réservé du contenu 1"/>
          <p:cNvSpPr>
            <a:spLocks noGrp="1"/>
          </p:cNvSpPr>
          <p:nvPr>
            <p:ph idx="1"/>
          </p:nvPr>
        </p:nvSpPr>
        <p:spPr/>
        <p:txBody>
          <a:bodyPr/>
          <a:lstStyle/>
          <a:p>
            <a:endParaRPr lang="fr-FR"/>
          </a:p>
        </p:txBody>
      </p:sp>
      <p:pic>
        <p:nvPicPr>
          <p:cNvPr id="6" name="Picture 2"/>
          <p:cNvPicPr>
            <a:picLocks noChangeAspect="1" noChangeArrowheads="1"/>
          </p:cNvPicPr>
          <p:nvPr/>
        </p:nvPicPr>
        <p:blipFill>
          <a:blip r:embed="rId2" cstate="print"/>
          <a:srcRect l="14109" t="36047" r="33869" b="38359"/>
          <a:stretch>
            <a:fillRect/>
          </a:stretch>
        </p:blipFill>
        <p:spPr bwMode="auto">
          <a:xfrm>
            <a:off x="323527" y="980728"/>
            <a:ext cx="8459095" cy="53285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745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ctr"/>
            <a:r>
              <a:rPr lang="fr-FR" dirty="0" smtClean="0"/>
              <a:t>PERSPECTIVES</a:t>
            </a:r>
            <a:endParaRPr lang="fr-FR" dirty="0"/>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96808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fr-FR" sz="2800" dirty="0" smtClean="0"/>
              <a:t>PERSPECTIVES</a:t>
            </a:r>
            <a:endParaRPr lang="fr-FR" sz="2800" dirty="0"/>
          </a:p>
        </p:txBody>
      </p:sp>
      <p:sp>
        <p:nvSpPr>
          <p:cNvPr id="5" name="Espace réservé du contenu 4"/>
          <p:cNvSpPr>
            <a:spLocks noGrp="1"/>
          </p:cNvSpPr>
          <p:nvPr>
            <p:ph idx="1"/>
          </p:nvPr>
        </p:nvSpPr>
        <p:spPr/>
        <p:txBody>
          <a:bodyPr>
            <a:normAutofit fontScale="92500" lnSpcReduction="10000"/>
          </a:bodyPr>
          <a:lstStyle/>
          <a:p>
            <a:pPr algn="just">
              <a:buNone/>
            </a:pPr>
            <a:r>
              <a:rPr lang="fr-FR" dirty="0"/>
              <a:t> </a:t>
            </a:r>
            <a:r>
              <a:rPr lang="fr-FR" b="1" u="sng" dirty="0"/>
              <a:t>Les terminaux portables</a:t>
            </a:r>
            <a:endParaRPr lang="fr-FR" dirty="0"/>
          </a:p>
          <a:p>
            <a:pPr algn="just">
              <a:buFont typeface="Wingdings" charset="2"/>
              <a:buChar char="ü"/>
            </a:pPr>
            <a:r>
              <a:rPr lang="fr-FR" dirty="0"/>
              <a:t>Les terminaux portables sont des sortes d’ordinateurs portatifs appelés ‘Game Boy‘</a:t>
            </a:r>
          </a:p>
          <a:p>
            <a:pPr algn="just">
              <a:buFont typeface="Wingdings" charset="2"/>
              <a:buChar char="ü"/>
            </a:pPr>
            <a:r>
              <a:rPr lang="fr-FR" dirty="0"/>
              <a:t>La Game Boy apporte un gain de temps important dans le pointage des conteneurs, que ce soit à l’importation ou à l’exportation. </a:t>
            </a:r>
          </a:p>
          <a:p>
            <a:pPr algn="just">
              <a:buFont typeface="Wingdings" charset="2"/>
              <a:buChar char="ü"/>
            </a:pPr>
            <a:r>
              <a:rPr lang="fr-FR" dirty="0"/>
              <a:t>Lors du débarquement, le pointeur ne saisit que les 5 derniers chiffres du conteneur25.</a:t>
            </a:r>
          </a:p>
          <a:p>
            <a:pPr algn="just">
              <a:buFont typeface="Wingdings" charset="2"/>
              <a:buChar char="ü"/>
            </a:pPr>
            <a:r>
              <a:rPr lang="fr-FR" dirty="0"/>
              <a:t>Le pointeur peut saisir, comme lors des opérations de débarquement, le numéro du conteneur, le plomb </a:t>
            </a:r>
            <a:r>
              <a:rPr lang="fr-FR" dirty="0" smtClean="0"/>
              <a:t>apposé</a:t>
            </a:r>
            <a:endParaRPr lang="fr-FR" dirty="0"/>
          </a:p>
        </p:txBody>
      </p:sp>
    </p:spTree>
    <p:extLst>
      <p:ext uri="{BB962C8B-B14F-4D97-AF65-F5344CB8AC3E}">
        <p14:creationId xmlns:p14="http://schemas.microsoft.com/office/powerpoint/2010/main" val="57457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fr-FR" sz="2800" dirty="0"/>
              <a:t>PERSPECTIVES</a:t>
            </a:r>
          </a:p>
        </p:txBody>
      </p:sp>
      <p:sp>
        <p:nvSpPr>
          <p:cNvPr id="5" name="Espace réservé du contenu 4"/>
          <p:cNvSpPr>
            <a:spLocks noGrp="1"/>
          </p:cNvSpPr>
          <p:nvPr>
            <p:ph idx="1"/>
          </p:nvPr>
        </p:nvSpPr>
        <p:spPr/>
        <p:txBody>
          <a:bodyPr>
            <a:normAutofit/>
          </a:bodyPr>
          <a:lstStyle/>
          <a:p>
            <a:pPr algn="just">
              <a:buFont typeface="Wingdings" charset="2"/>
              <a:buChar char="ü"/>
            </a:pPr>
            <a:r>
              <a:rPr lang="fr-FR" b="1" u="sng" dirty="0"/>
              <a:t>Le RFID</a:t>
            </a:r>
            <a:r>
              <a:rPr lang="fr-FR" b="1" dirty="0"/>
              <a:t> </a:t>
            </a:r>
            <a:r>
              <a:rPr lang="fr-FR" dirty="0"/>
              <a:t>: Radio </a:t>
            </a:r>
            <a:r>
              <a:rPr lang="fr-FR" dirty="0" err="1"/>
              <a:t>frequency</a:t>
            </a:r>
            <a:r>
              <a:rPr lang="fr-FR" dirty="0"/>
              <a:t> Identification, Identification par radio fréquence.</a:t>
            </a:r>
          </a:p>
          <a:p>
            <a:pPr algn="just">
              <a:buFont typeface="Wingdings" charset="2"/>
              <a:buChar char="ü"/>
            </a:pPr>
            <a:r>
              <a:rPr lang="fr-FR" b="1" u="sng" dirty="0"/>
              <a:t>Le RFID</a:t>
            </a:r>
            <a:r>
              <a:rPr lang="fr-FR" dirty="0"/>
              <a:t>, appelé aussi puce RFID, est un système d’identification comprenant une étiquette électronique qui permet de mémoriser des informations et d’un lecteur capable de lire, d’enregistrer et de transmettre ces informations</a:t>
            </a:r>
            <a:r>
              <a:rPr lang="fr-FR" dirty="0" smtClean="0"/>
              <a:t>.</a:t>
            </a:r>
            <a:endParaRPr lang="fr-FR" dirty="0"/>
          </a:p>
        </p:txBody>
      </p:sp>
    </p:spTree>
    <p:extLst>
      <p:ext uri="{BB962C8B-B14F-4D97-AF65-F5344CB8AC3E}">
        <p14:creationId xmlns:p14="http://schemas.microsoft.com/office/powerpoint/2010/main" val="202638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1-RAPPEL DES NOTIONS </a:t>
            </a:r>
          </a:p>
        </p:txBody>
      </p:sp>
      <p:sp>
        <p:nvSpPr>
          <p:cNvPr id="3" name="Espace réservé du contenu 2"/>
          <p:cNvSpPr>
            <a:spLocks noGrp="1"/>
          </p:cNvSpPr>
          <p:nvPr>
            <p:ph idx="1"/>
          </p:nvPr>
        </p:nvSpPr>
        <p:spPr>
          <a:xfrm>
            <a:off x="457200" y="1124744"/>
            <a:ext cx="5842992" cy="5001419"/>
          </a:xfrm>
        </p:spPr>
        <p:txBody>
          <a:bodyPr>
            <a:normAutofit fontScale="92500" lnSpcReduction="20000"/>
          </a:bodyPr>
          <a:lstStyle/>
          <a:p>
            <a:pPr algn="just">
              <a:buFont typeface="Wingdings" charset="2"/>
              <a:buChar char="ü"/>
            </a:pPr>
            <a:r>
              <a:rPr lang="fr-FR" dirty="0"/>
              <a:t>L’informatique est présente dans la vie de tous les jours et cela ne fait que s’amplifier.</a:t>
            </a:r>
          </a:p>
          <a:p>
            <a:pPr algn="just">
              <a:buFont typeface="Wingdings" charset="2"/>
              <a:buChar char="ü"/>
            </a:pPr>
            <a:r>
              <a:rPr lang="fr-FR" dirty="0"/>
              <a:t> Il ne serait plus possible, à l’heure actuelle, d’imaginer notre vie, personnelle ou professionnelle, sans les précieux outils informatiques que sont les ordinateurs, les logiciels ou internet.</a:t>
            </a:r>
          </a:p>
          <a:p>
            <a:pPr algn="just">
              <a:buFont typeface="Wingdings" charset="2"/>
              <a:buChar char="ü"/>
            </a:pPr>
            <a:r>
              <a:rPr lang="fr-FR" dirty="0"/>
              <a:t>L’informatisation a touché tous les secteurs d’activités et la grande majorité des pays</a:t>
            </a:r>
            <a:r>
              <a:rPr lang="fr-FR" dirty="0" smtClean="0"/>
              <a:t>.</a:t>
            </a: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2928" y="98072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25" y="2754206"/>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928" y="4524169"/>
            <a:ext cx="26193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143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1-RAPPEL DES NOTIONS </a:t>
            </a:r>
          </a:p>
        </p:txBody>
      </p:sp>
      <p:sp>
        <p:nvSpPr>
          <p:cNvPr id="3" name="Espace réservé du contenu 2"/>
          <p:cNvSpPr>
            <a:spLocks noGrp="1"/>
          </p:cNvSpPr>
          <p:nvPr>
            <p:ph idx="1"/>
          </p:nvPr>
        </p:nvSpPr>
        <p:spPr>
          <a:xfrm>
            <a:off x="457200" y="1124744"/>
            <a:ext cx="5770984" cy="5001419"/>
          </a:xfrm>
        </p:spPr>
        <p:txBody>
          <a:bodyPr>
            <a:normAutofit fontScale="92500" lnSpcReduction="10000"/>
          </a:bodyPr>
          <a:lstStyle/>
          <a:p>
            <a:pPr algn="just">
              <a:buFont typeface="Wingdings" charset="2"/>
              <a:buChar char="ü"/>
            </a:pPr>
            <a:r>
              <a:rPr lang="fr-FR" dirty="0"/>
              <a:t>La mise en place de l’informatisation portuaire a largement contribué à améliorer le passage portuaire des marchandises, la fiabilité de l’information, à éviter les ruptures dans la chaîne d’information et les saisies multiples.</a:t>
            </a:r>
          </a:p>
          <a:p>
            <a:pPr algn="just">
              <a:buFont typeface="Wingdings" charset="2"/>
              <a:buChar char="ü"/>
            </a:pPr>
            <a:r>
              <a:rPr lang="fr-FR" dirty="0"/>
              <a:t>La productivité des ports et la qualité de leurs services sont directement liées à la rapidité des opérations tant physique qu’administrative.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0160" y="1124744"/>
            <a:ext cx="256222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0160" y="2953090"/>
            <a:ext cx="256222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4869160"/>
            <a:ext cx="2566169"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663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1-RAPPEL DES NOTIONS </a:t>
            </a:r>
          </a:p>
        </p:txBody>
      </p:sp>
      <p:sp>
        <p:nvSpPr>
          <p:cNvPr id="3" name="Espace réservé du contenu 2"/>
          <p:cNvSpPr>
            <a:spLocks noGrp="1"/>
          </p:cNvSpPr>
          <p:nvPr>
            <p:ph idx="1"/>
          </p:nvPr>
        </p:nvSpPr>
        <p:spPr>
          <a:xfrm>
            <a:off x="457200" y="1124744"/>
            <a:ext cx="5482952" cy="5001419"/>
          </a:xfrm>
        </p:spPr>
        <p:txBody>
          <a:bodyPr>
            <a:normAutofit fontScale="70000" lnSpcReduction="20000"/>
          </a:bodyPr>
          <a:lstStyle/>
          <a:p>
            <a:pPr algn="just">
              <a:buFont typeface="Wingdings" charset="2"/>
              <a:buChar char="ü"/>
            </a:pPr>
            <a:r>
              <a:rPr lang="fr-FR" dirty="0"/>
              <a:t>Cette informatisation, s’est améliorée au fil des années par la mise en place de systèmes reliant tous les acteurs portuaires</a:t>
            </a:r>
          </a:p>
          <a:p>
            <a:pPr algn="just">
              <a:buFont typeface="Wingdings" charset="2"/>
              <a:buChar char="ü"/>
            </a:pPr>
            <a:r>
              <a:rPr lang="fr-FR" dirty="0"/>
              <a:t>Ces systèmes ont permis et permettent de connaître en temps réel la situation physique, mais aussi douanière de toutes les marchandises au départ ou à l’arrivée sur les ports  et ce afin de faciliter le passage portuaire de la marchandise.</a:t>
            </a:r>
          </a:p>
          <a:p>
            <a:pPr algn="just">
              <a:buFont typeface="Wingdings" charset="2"/>
              <a:buChar char="ü"/>
            </a:pPr>
            <a:r>
              <a:rPr lang="fr-FR" dirty="0"/>
              <a:t>Ce système pluri professionnel permet d’assurer le suivi physique, documentaire et administratif des marchandises à l’exportation.</a:t>
            </a:r>
          </a:p>
          <a:p>
            <a:pPr algn="just">
              <a:buFont typeface="Wingdings" charset="2"/>
              <a:buChar char="ü"/>
            </a:pPr>
            <a:r>
              <a:rPr lang="fr-FR" dirty="0"/>
              <a:t> Il est le lien informatique permettant à chaque acteur de la chaîne de transport de connaître à tout moment et de faire évoluer le statut des marchandises</a:t>
            </a:r>
            <a:r>
              <a:rPr lang="fr-FR" dirty="0" smtClean="0"/>
              <a:t>.</a:t>
            </a:r>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4686" y="1772816"/>
            <a:ext cx="2982173"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454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1-RAPPEL DES NOTIONS </a:t>
            </a:r>
          </a:p>
        </p:txBody>
      </p:sp>
      <p:sp>
        <p:nvSpPr>
          <p:cNvPr id="3" name="Espace réservé du contenu 2"/>
          <p:cNvSpPr>
            <a:spLocks noGrp="1"/>
          </p:cNvSpPr>
          <p:nvPr>
            <p:ph idx="1"/>
          </p:nvPr>
        </p:nvSpPr>
        <p:spPr>
          <a:xfrm>
            <a:off x="457200" y="1124744"/>
            <a:ext cx="5554960" cy="5001419"/>
          </a:xfrm>
        </p:spPr>
        <p:txBody>
          <a:bodyPr>
            <a:normAutofit fontScale="77500" lnSpcReduction="20000"/>
          </a:bodyPr>
          <a:lstStyle/>
          <a:p>
            <a:pPr algn="just">
              <a:buFont typeface="Wingdings" charset="2"/>
              <a:buChar char="ü"/>
            </a:pPr>
            <a:r>
              <a:rPr lang="fr-FR" dirty="0"/>
              <a:t>Il assure, au travers d’une plateforme informatique, la gestion simultanée des aspects douaniers, logistiques, documentaires et commerciaux relatifs au passage de la marchandise dans le port, à l’importation comme à l’exportation.</a:t>
            </a:r>
          </a:p>
          <a:p>
            <a:pPr algn="just">
              <a:buFont typeface="Wingdings" charset="2"/>
              <a:buChar char="ü"/>
            </a:pPr>
            <a:r>
              <a:rPr lang="fr-FR" dirty="0"/>
              <a:t>Les informations saisies sont accessibles à l’ensemble des acteurs portuaires concernés (</a:t>
            </a:r>
            <a:r>
              <a:rPr lang="fr-FR" i="1" dirty="0"/>
              <a:t>agent maritime, transitaire, acconier, Administration des Douanes, …) </a:t>
            </a:r>
          </a:p>
          <a:p>
            <a:pPr algn="just">
              <a:buFont typeface="Wingdings" charset="2"/>
              <a:buChar char="ü"/>
            </a:pPr>
            <a:r>
              <a:rPr lang="fr-FR" dirty="0"/>
              <a:t>Les informations concernant les marchandises ne sont saisies qu’une seule fois, ce qui évite ainsi des ressaisies inutiles, et assure un suivi fiable des marchandises au niveau sûreté</a:t>
            </a:r>
            <a:r>
              <a:rPr lang="fr-FR" dirty="0" smtClean="0"/>
              <a:t>.</a:t>
            </a: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844824"/>
            <a:ext cx="2808312"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83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fr-FR" dirty="0" smtClean="0"/>
              <a:t>2- PRE-REQUIS</a:t>
            </a:r>
            <a:endParaRPr lang="fr-FR" dirty="0"/>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184798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2- PRE-REQUIS</a:t>
            </a:r>
            <a:endParaRPr lang="fr-FR" dirty="0"/>
          </a:p>
        </p:txBody>
      </p:sp>
      <p:sp>
        <p:nvSpPr>
          <p:cNvPr id="5" name="Espace réservé du contenu 4"/>
          <p:cNvSpPr>
            <a:spLocks noGrp="1"/>
          </p:cNvSpPr>
          <p:nvPr>
            <p:ph idx="1"/>
          </p:nvPr>
        </p:nvSpPr>
        <p:spPr>
          <a:xfrm>
            <a:off x="611560" y="1314072"/>
            <a:ext cx="5050904" cy="5001419"/>
          </a:xfrm>
        </p:spPr>
        <p:txBody>
          <a:bodyPr>
            <a:normAutofit fontScale="92500" lnSpcReduction="20000"/>
          </a:bodyPr>
          <a:lstStyle/>
          <a:p>
            <a:pPr algn="just">
              <a:buFont typeface="Wingdings" charset="2"/>
              <a:buChar char="ü"/>
            </a:pPr>
            <a:r>
              <a:rPr lang="fr-FR" dirty="0"/>
              <a:t>L’existence des plateformes informatiques chez les acteurs portuaires</a:t>
            </a:r>
          </a:p>
          <a:p>
            <a:pPr algn="just">
              <a:buFont typeface="Wingdings" charset="2"/>
              <a:buChar char="ü"/>
            </a:pPr>
            <a:r>
              <a:rPr lang="fr-FR" dirty="0"/>
              <a:t>Un bon réseau de télécommunication /</a:t>
            </a:r>
            <a:r>
              <a:rPr lang="fr-FR" dirty="0" smtClean="0"/>
              <a:t>backup</a:t>
            </a:r>
            <a:endParaRPr lang="fr-FR" dirty="0"/>
          </a:p>
          <a:p>
            <a:pPr algn="just">
              <a:buFont typeface="Wingdings" charset="2"/>
              <a:buChar char="ü"/>
            </a:pPr>
            <a:r>
              <a:rPr lang="fr-FR" dirty="0"/>
              <a:t>L’existence d’un hub ou plateforme d’échanges des données</a:t>
            </a:r>
          </a:p>
          <a:p>
            <a:pPr algn="just">
              <a:buFont typeface="Wingdings" charset="2"/>
              <a:buChar char="ü"/>
            </a:pPr>
            <a:r>
              <a:rPr lang="fr-FR" dirty="0"/>
              <a:t>Simplification des procédures</a:t>
            </a:r>
          </a:p>
          <a:p>
            <a:pPr algn="just">
              <a:buFont typeface="Wingdings" charset="2"/>
              <a:buChar char="ü"/>
            </a:pPr>
            <a:r>
              <a:rPr lang="fr-FR" dirty="0"/>
              <a:t>Dispositif Sécuritaire </a:t>
            </a:r>
          </a:p>
          <a:p>
            <a:pPr algn="just">
              <a:buFont typeface="Wingdings" charset="2"/>
              <a:buChar char="ü"/>
            </a:pPr>
            <a:r>
              <a:rPr lang="fr-FR" dirty="0" smtClean="0"/>
              <a:t>L’interopérabilité</a:t>
            </a:r>
            <a:endParaRPr lang="fr-FR"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204864"/>
            <a:ext cx="873448" cy="654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1007" y="2778521"/>
            <a:ext cx="873448" cy="654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9922" y="4077072"/>
            <a:ext cx="873448" cy="654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1007" y="4731315"/>
            <a:ext cx="873448" cy="654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9922" y="5661248"/>
            <a:ext cx="873448" cy="654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Connecteur droit 11"/>
          <p:cNvCxnSpPr>
            <a:stCxn id="6146" idx="0"/>
            <a:endCxn id="7" idx="0"/>
          </p:cNvCxnSpPr>
          <p:nvPr/>
        </p:nvCxnSpPr>
        <p:spPr>
          <a:xfrm flipH="1">
            <a:off x="7024948" y="1052736"/>
            <a:ext cx="1593721"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a:stCxn id="7" idx="0"/>
            <a:endCxn id="8" idx="0"/>
          </p:cNvCxnSpPr>
          <p:nvPr/>
        </p:nvCxnSpPr>
        <p:spPr>
          <a:xfrm>
            <a:off x="7024948" y="2204864"/>
            <a:ext cx="1622783" cy="5736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a:endCxn id="10" idx="0"/>
          </p:cNvCxnSpPr>
          <p:nvPr/>
        </p:nvCxnSpPr>
        <p:spPr>
          <a:xfrm>
            <a:off x="7036646" y="4221088"/>
            <a:ext cx="1611085" cy="510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a:stCxn id="10" idx="0"/>
            <a:endCxn id="11" idx="0"/>
          </p:cNvCxnSpPr>
          <p:nvPr/>
        </p:nvCxnSpPr>
        <p:spPr>
          <a:xfrm flipH="1">
            <a:off x="7036646" y="4731315"/>
            <a:ext cx="1611085" cy="929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V="1">
            <a:off x="7036646" y="2859107"/>
            <a:ext cx="1582023" cy="1361981"/>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1945" y="1052736"/>
            <a:ext cx="873448" cy="654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653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2- PRE-REQUIS</a:t>
            </a:r>
            <a:endParaRPr lang="fr-FR" dirty="0"/>
          </a:p>
        </p:txBody>
      </p:sp>
      <p:sp>
        <p:nvSpPr>
          <p:cNvPr id="5" name="Espace réservé du contenu 4"/>
          <p:cNvSpPr>
            <a:spLocks noGrp="1"/>
          </p:cNvSpPr>
          <p:nvPr>
            <p:ph idx="1"/>
          </p:nvPr>
        </p:nvSpPr>
        <p:spPr>
          <a:xfrm>
            <a:off x="179512" y="908720"/>
            <a:ext cx="6480720" cy="5688632"/>
          </a:xfrm>
        </p:spPr>
        <p:txBody>
          <a:bodyPr>
            <a:normAutofit fontScale="55000" lnSpcReduction="20000"/>
          </a:bodyPr>
          <a:lstStyle/>
          <a:p>
            <a:pPr marL="0" indent="0" algn="just">
              <a:buNone/>
            </a:pPr>
            <a:r>
              <a:rPr lang="fr-FR" dirty="0"/>
              <a:t>L’utilisation des standards internationaux pour les échanges des données semble être la seule solution qui permettre le développement d’interfaces généralisable (UN/EDIFACT) communication </a:t>
            </a:r>
            <a:r>
              <a:rPr lang="fr-FR" dirty="0" err="1"/>
              <a:t>protocols</a:t>
            </a:r>
            <a:r>
              <a:rPr lang="fr-FR" dirty="0"/>
              <a:t>, data </a:t>
            </a:r>
            <a:r>
              <a:rPr lang="fr-FR" dirty="0" smtClean="0"/>
              <a:t>structures</a:t>
            </a:r>
          </a:p>
          <a:p>
            <a:pPr marL="0" indent="0" algn="just">
              <a:buNone/>
            </a:pPr>
            <a:endParaRPr lang="fr-FR" dirty="0"/>
          </a:p>
          <a:p>
            <a:pPr marL="0" indent="0" algn="just">
              <a:buNone/>
            </a:pPr>
            <a:r>
              <a:rPr lang="fr-FR" dirty="0" smtClean="0"/>
              <a:t>Les formats d’échanges tels que EDIFACT et XML facilitent la communication entre les systèmes</a:t>
            </a:r>
            <a:endParaRPr lang="fr-FR" dirty="0"/>
          </a:p>
          <a:p>
            <a:pPr marL="0" indent="0" algn="just">
              <a:buNone/>
            </a:pPr>
            <a:endParaRPr lang="fr-FR" dirty="0" smtClean="0"/>
          </a:p>
          <a:p>
            <a:pPr marL="0" indent="0" algn="just">
              <a:buNone/>
            </a:pPr>
            <a:r>
              <a:rPr lang="fr-FR" dirty="0" smtClean="0"/>
              <a:t>Il </a:t>
            </a:r>
            <a:r>
              <a:rPr lang="fr-FR" dirty="0"/>
              <a:t>existe aujourd’hui des messages EDIFACT concernant les échanges entre professionnels et l’administration des douanes</a:t>
            </a:r>
          </a:p>
          <a:p>
            <a:pPr marL="0" indent="0" algn="just">
              <a:buNone/>
            </a:pPr>
            <a:endParaRPr lang="fr-FR" dirty="0"/>
          </a:p>
          <a:p>
            <a:pPr algn="just"/>
            <a:r>
              <a:rPr lang="fr-FR" b="1" dirty="0"/>
              <a:t>CUSDEC</a:t>
            </a:r>
            <a:r>
              <a:rPr lang="fr-FR" dirty="0"/>
              <a:t> .. </a:t>
            </a:r>
            <a:r>
              <a:rPr lang="fr-FR" i="1" dirty="0"/>
              <a:t>Customs </a:t>
            </a:r>
            <a:r>
              <a:rPr lang="fr-FR" i="1" dirty="0" err="1"/>
              <a:t>declaration</a:t>
            </a:r>
            <a:r>
              <a:rPr lang="fr-FR" i="1" dirty="0"/>
              <a:t>  import export transit </a:t>
            </a:r>
          </a:p>
          <a:p>
            <a:pPr algn="just"/>
            <a:r>
              <a:rPr lang="fr-FR" b="1" dirty="0"/>
              <a:t>CUSRES</a:t>
            </a:r>
            <a:r>
              <a:rPr lang="fr-FR" dirty="0"/>
              <a:t>.. </a:t>
            </a:r>
            <a:r>
              <a:rPr lang="fr-FR" i="1" dirty="0"/>
              <a:t>Envoie d’information de la douane au déclarant</a:t>
            </a:r>
          </a:p>
          <a:p>
            <a:pPr algn="just"/>
            <a:r>
              <a:rPr lang="fr-FR" b="1" dirty="0"/>
              <a:t>CUSCAR</a:t>
            </a:r>
            <a:r>
              <a:rPr lang="fr-FR" dirty="0"/>
              <a:t>.. </a:t>
            </a:r>
            <a:r>
              <a:rPr lang="fr-FR" i="1" dirty="0"/>
              <a:t>Envoie d’information du transporteur vers la douane</a:t>
            </a:r>
          </a:p>
          <a:p>
            <a:pPr algn="just"/>
            <a:r>
              <a:rPr lang="fr-FR" b="1" dirty="0"/>
              <a:t>CUSREP</a:t>
            </a:r>
            <a:r>
              <a:rPr lang="fr-FR" dirty="0"/>
              <a:t>.. </a:t>
            </a:r>
            <a:r>
              <a:rPr lang="fr-FR" i="1" dirty="0"/>
              <a:t>Envoie d’info concernant le moyen de transport</a:t>
            </a:r>
          </a:p>
          <a:p>
            <a:r>
              <a:rPr lang="fr-FR" b="1" dirty="0"/>
              <a:t>COREOR</a:t>
            </a:r>
            <a:r>
              <a:rPr lang="fr-FR" dirty="0"/>
              <a:t>.. </a:t>
            </a:r>
            <a:r>
              <a:rPr lang="fr-FR" i="1" dirty="0"/>
              <a:t>Container release </a:t>
            </a:r>
            <a:r>
              <a:rPr lang="fr-FR" i="1" dirty="0" err="1"/>
              <a:t>order</a:t>
            </a:r>
            <a:endParaRPr lang="fr-FR" i="1" dirty="0"/>
          </a:p>
          <a:p>
            <a:r>
              <a:rPr lang="fr-FR" b="1" dirty="0"/>
              <a:t>COPRAR.. </a:t>
            </a:r>
            <a:r>
              <a:rPr lang="fr-FR" i="1" dirty="0"/>
              <a:t>Container </a:t>
            </a:r>
            <a:r>
              <a:rPr lang="fr-FR" i="1" dirty="0" err="1"/>
              <a:t>discharge</a:t>
            </a:r>
            <a:r>
              <a:rPr lang="fr-FR" i="1" dirty="0"/>
              <a:t>/</a:t>
            </a:r>
            <a:r>
              <a:rPr lang="fr-FR" i="1" dirty="0" err="1"/>
              <a:t>loading</a:t>
            </a:r>
            <a:r>
              <a:rPr lang="fr-FR" i="1" dirty="0"/>
              <a:t> </a:t>
            </a:r>
            <a:r>
              <a:rPr lang="fr-FR" i="1" dirty="0" err="1"/>
              <a:t>order</a:t>
            </a:r>
            <a:r>
              <a:rPr lang="fr-FR" i="1" dirty="0"/>
              <a:t> message</a:t>
            </a:r>
          </a:p>
          <a:p>
            <a:r>
              <a:rPr lang="fr-FR" b="1" dirty="0"/>
              <a:t>Dictionnaire des données TDED (</a:t>
            </a:r>
            <a:r>
              <a:rPr lang="fr-FR" b="1" dirty="0" err="1"/>
              <a:t>electronic</a:t>
            </a:r>
            <a:r>
              <a:rPr lang="fr-FR" b="1" dirty="0"/>
              <a:t> data inter change for finance, administration, commerce, transport) </a:t>
            </a:r>
            <a:r>
              <a:rPr lang="fr-FR" b="1" dirty="0" err="1"/>
              <a:t>trade</a:t>
            </a:r>
            <a:r>
              <a:rPr lang="fr-FR" b="1" dirty="0"/>
              <a:t> data entry directory, WCO DATA MODEL</a:t>
            </a:r>
          </a:p>
          <a:p>
            <a:r>
              <a:rPr lang="fr-FR" b="1" dirty="0"/>
              <a:t>Etc</a:t>
            </a:r>
            <a:r>
              <a:rPr lang="fr-FR" b="1" dirty="0" smtClean="0"/>
              <a:t>..</a:t>
            </a:r>
            <a:endParaRPr lang="fr-FR" b="1" dirty="0"/>
          </a:p>
        </p:txBody>
      </p:sp>
      <p:graphicFrame>
        <p:nvGraphicFramePr>
          <p:cNvPr id="2" name="Diagramme 1"/>
          <p:cNvGraphicFramePr/>
          <p:nvPr>
            <p:extLst>
              <p:ext uri="{D42A27DB-BD31-4B8C-83A1-F6EECF244321}">
                <p14:modId xmlns:p14="http://schemas.microsoft.com/office/powerpoint/2010/main" val="3824690674"/>
              </p:ext>
            </p:extLst>
          </p:nvPr>
        </p:nvGraphicFramePr>
        <p:xfrm>
          <a:off x="6876256" y="1412776"/>
          <a:ext cx="2183904"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042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8089</TotalTime>
  <Words>1142</Words>
  <Application>Microsoft Macintosh PowerPoint</Application>
  <PresentationFormat>Présentation à l'écran (4:3)</PresentationFormat>
  <Paragraphs>101</Paragraphs>
  <Slides>25</Slides>
  <Notes>1</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Thème Office</vt:lpstr>
      <vt:lpstr>Présentation PowerPoint</vt:lpstr>
      <vt:lpstr>SOMMAIRE</vt:lpstr>
      <vt:lpstr>1-RAPPEL DES NOTIONS </vt:lpstr>
      <vt:lpstr>1-RAPPEL DES NOTIONS </vt:lpstr>
      <vt:lpstr>1-RAPPEL DES NOTIONS </vt:lpstr>
      <vt:lpstr>1-RAPPEL DES NOTIONS </vt:lpstr>
      <vt:lpstr>2- PRE-REQUIS</vt:lpstr>
      <vt:lpstr>2- PRE-REQUIS</vt:lpstr>
      <vt:lpstr>2- PRE-REQUIS</vt:lpstr>
      <vt:lpstr>3- SECURITE DES DONNEES ET CONFIDENTIALITE</vt:lpstr>
      <vt:lpstr>3-SÉCURITÉ DES DONNÉES ET CONFIDENTIALITÉ.</vt:lpstr>
      <vt:lpstr>3-SÉCURITÉ DES DONNÉES ET CONFIDENTIALITÉ.</vt:lpstr>
      <vt:lpstr>4-FONCTIONNALITES D’UN SYSTEME D’INFORMATION PORTUAIRE</vt:lpstr>
      <vt:lpstr>4-FONCTIONNALITES D’UN SYSTEME D’INFORMATION PORTUAIRE</vt:lpstr>
      <vt:lpstr>4-FONCTIONNALITES D’UN SYSTEME D’INFORMATION PORTUAIRE</vt:lpstr>
      <vt:lpstr>4-FONCTIONNALITES D’UN SYSTEME D’INFORMATION PORTUAIRE</vt:lpstr>
      <vt:lpstr>4-FONCTIONNALITES D’UN SYSTEME D’INFORMATION PORTUAIRE</vt:lpstr>
      <vt:lpstr>5-PRESENTATION DU PMIS CONCU PAR CHEC</vt:lpstr>
      <vt:lpstr>5-PRESENTATION DU PMIS CONCU PAR CHEC</vt:lpstr>
      <vt:lpstr>5-PRESENTATION DU PMIS CONCU PAR CHEC</vt:lpstr>
      <vt:lpstr>5-PRESENTATION DU PMIS CONCU PAR CHEC</vt:lpstr>
      <vt:lpstr>5-PRESENTATION DU PMIS CONCU PAR CHEC</vt:lpstr>
      <vt:lpstr>PERSPECTIVES</vt:lpstr>
      <vt:lpstr>PERSPECTIVES</vt:lpstr>
      <vt:lpstr>PERSPECTIVES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Abdoullahi FAOUZI</dc:creator>
  <cp:lastModifiedBy>Iya Habib</cp:lastModifiedBy>
  <cp:revision>239</cp:revision>
  <dcterms:created xsi:type="dcterms:W3CDTF">2013-02-24T13:35:13Z</dcterms:created>
  <dcterms:modified xsi:type="dcterms:W3CDTF">2014-10-11T12:15:10Z</dcterms:modified>
</cp:coreProperties>
</file>